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72" r:id="rId8"/>
    <p:sldId id="276" r:id="rId9"/>
    <p:sldId id="262" r:id="rId10"/>
    <p:sldId id="264" r:id="rId11"/>
    <p:sldId id="275" r:id="rId12"/>
    <p:sldId id="266" r:id="rId13"/>
    <p:sldId id="268" r:id="rId14"/>
    <p:sldId id="271" r:id="rId15"/>
    <p:sldId id="273" r:id="rId16"/>
    <p:sldId id="274" r:id="rId17"/>
    <p:sldId id="277" r:id="rId18"/>
    <p:sldId id="279" r:id="rId19"/>
    <p:sldId id="269" r:id="rId20"/>
    <p:sldId id="278" r:id="rId21"/>
    <p:sldId id="265" r:id="rId22"/>
    <p:sldId id="263" r:id="rId23"/>
    <p:sldId id="27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1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000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02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6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58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27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2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27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5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0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4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1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7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4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FD0A2C-CB6F-4778-BDEA-623005AE4A5E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B0000-92E6-4501-BF85-91C501397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42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Great Stone Face Book Award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178" y="4777381"/>
            <a:ext cx="8825658" cy="86142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en-US" dirty="0"/>
              <a:t>Committee Co-Chairs: Sarah Hydorn and Lisa Houde</a:t>
            </a:r>
          </a:p>
          <a:p>
            <a:pPr algn="r"/>
            <a:r>
              <a:rPr lang="en-US" dirty="0"/>
              <a:t>Committee Members: LORREEN KEATING, Susan MacDonald, Sara </a:t>
            </a:r>
            <a:r>
              <a:rPr lang="en-US" dirty="0" err="1"/>
              <a:t>ZoË</a:t>
            </a:r>
            <a:r>
              <a:rPr lang="en-US" dirty="0"/>
              <a:t> Patterson, Catherine Ryan, Nancy Sheridan, Mary </a:t>
            </a:r>
            <a:r>
              <a:rPr lang="en-US" dirty="0" err="1"/>
              <a:t>Souriolle</a:t>
            </a:r>
            <a:r>
              <a:rPr lang="en-US" dirty="0"/>
              <a:t>, Lucia Von </a:t>
            </a:r>
            <a:r>
              <a:rPr lang="en-US" dirty="0" err="1"/>
              <a:t>Leitkeman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086" y="1447800"/>
            <a:ext cx="219075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94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06311" cy="1400530"/>
          </a:xfrm>
        </p:spPr>
        <p:txBody>
          <a:bodyPr/>
          <a:lstStyle/>
          <a:p>
            <a:pPr algn="ctr"/>
            <a:r>
              <a:rPr lang="en-US" sz="5400" b="1" i="1" dirty="0"/>
              <a:t>Lifeboat 12</a:t>
            </a:r>
            <a:r>
              <a:rPr lang="en-US" sz="4400" b="1" i="1" dirty="0"/>
              <a:t/>
            </a:r>
            <a:br>
              <a:rPr lang="en-US" sz="4400" b="1" i="1" dirty="0"/>
            </a:br>
            <a:r>
              <a:rPr lang="en-US" sz="2000" dirty="0"/>
              <a:t>by Susan Hood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72787" y="5984796"/>
            <a:ext cx="318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Sarah </a:t>
            </a:r>
            <a:r>
              <a:rPr lang="en-US" i="1" dirty="0" err="1"/>
              <a:t>Hydorn</a:t>
            </a:r>
            <a:endParaRPr lang="en-US" i="1" dirty="0"/>
          </a:p>
        </p:txBody>
      </p:sp>
      <p:pic>
        <p:nvPicPr>
          <p:cNvPr id="14338" name="Picture 2" descr="Image result for lifeboat 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871" y="1829594"/>
            <a:ext cx="3147731" cy="475488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8547100" y="3474135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</p:txBody>
      </p:sp>
    </p:spTree>
    <p:extLst>
      <p:ext uri="{BB962C8B-B14F-4D97-AF65-F5344CB8AC3E}">
        <p14:creationId xmlns:p14="http://schemas.microsoft.com/office/powerpoint/2010/main" val="3257954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32170" cy="1400530"/>
          </a:xfrm>
        </p:spPr>
        <p:txBody>
          <a:bodyPr/>
          <a:lstStyle/>
          <a:p>
            <a:pPr algn="ctr"/>
            <a:r>
              <a:rPr lang="en-US" sz="5400" b="1" i="1" dirty="0"/>
              <a:t>Lions and Liars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Kate Beasley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21987" y="6111796"/>
            <a:ext cx="3450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Nancy Sheridan</a:t>
            </a:r>
          </a:p>
        </p:txBody>
      </p:sp>
      <p:pic>
        <p:nvPicPr>
          <p:cNvPr id="13314" name="Picture 2" descr="Image result for lions and liar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509" y="1766094"/>
            <a:ext cx="3100182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177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44527" cy="1400530"/>
          </a:xfrm>
        </p:spPr>
        <p:txBody>
          <a:bodyPr/>
          <a:lstStyle/>
          <a:p>
            <a:pPr algn="ctr"/>
            <a:r>
              <a:rPr lang="en-US" sz="5400" b="1" i="1" dirty="0"/>
              <a:t>The Mad Wolf’s Daughter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Diane </a:t>
            </a:r>
            <a:r>
              <a:rPr lang="en-US" sz="2000" dirty="0" err="1"/>
              <a:t>Magras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912100" y="5984796"/>
            <a:ext cx="4051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Lucia Von </a:t>
            </a:r>
            <a:r>
              <a:rPr lang="en-US" i="1" dirty="0" err="1"/>
              <a:t>Letkemann</a:t>
            </a:r>
            <a:endParaRPr lang="en-US" i="1" dirty="0"/>
          </a:p>
        </p:txBody>
      </p:sp>
      <p:pic>
        <p:nvPicPr>
          <p:cNvPr id="12290" name="Picture 2" descr="Image result for mad wolf's daught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419" y="1867694"/>
            <a:ext cx="3169920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8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07457" cy="1400530"/>
          </a:xfrm>
        </p:spPr>
        <p:txBody>
          <a:bodyPr/>
          <a:lstStyle/>
          <a:p>
            <a:pPr algn="ctr"/>
            <a:r>
              <a:rPr lang="en-US" sz="5400" b="1" i="1" dirty="0"/>
              <a:t>New Kid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000" dirty="0"/>
              <a:t>by Jerry Craft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2065" y="6043326"/>
            <a:ext cx="280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Lisa </a:t>
            </a:r>
            <a:r>
              <a:rPr lang="en-US" i="1" dirty="0" err="1"/>
              <a:t>Houde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1268" name="Picture 4" descr="Image result for new kid jerry craf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496" y="1816100"/>
            <a:ext cx="3169709" cy="4754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476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9813" cy="1400530"/>
          </a:xfrm>
        </p:spPr>
        <p:txBody>
          <a:bodyPr/>
          <a:lstStyle/>
          <a:p>
            <a:pPr algn="ctr"/>
            <a:r>
              <a:rPr lang="en-US" sz="5400" b="1" i="1" dirty="0"/>
              <a:t>The Night Diary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Veera </a:t>
            </a:r>
            <a:r>
              <a:rPr lang="en-US" sz="2000" dirty="0" err="1"/>
              <a:t>Hiranandani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65665" y="5903626"/>
            <a:ext cx="3392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Nancy Sheridan</a:t>
            </a:r>
          </a:p>
        </p:txBody>
      </p:sp>
      <p:pic>
        <p:nvPicPr>
          <p:cNvPr id="10242" name="Picture 2" descr="Image result for night diary hiranandani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211" y="1829594"/>
            <a:ext cx="3085389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88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8030" cy="1400530"/>
          </a:xfrm>
        </p:spPr>
        <p:txBody>
          <a:bodyPr/>
          <a:lstStyle/>
          <a:p>
            <a:pPr algn="ctr"/>
            <a:r>
              <a:rPr lang="en-US" sz="5400" b="1" i="1" dirty="0"/>
              <a:t>One-Third Nerd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</a:t>
            </a:r>
            <a:r>
              <a:rPr lang="en-US" sz="2000" dirty="0" err="1"/>
              <a:t>Gennifer</a:t>
            </a:r>
            <a:r>
              <a:rPr lang="en-US" sz="2000" dirty="0"/>
              <a:t> </a:t>
            </a:r>
            <a:r>
              <a:rPr lang="en-US" sz="2000" dirty="0" err="1"/>
              <a:t>Choldenko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196443" y="6048296"/>
            <a:ext cx="3652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Susan MacDonald</a:t>
            </a:r>
          </a:p>
        </p:txBody>
      </p:sp>
      <p:pic>
        <p:nvPicPr>
          <p:cNvPr id="9218" name="Picture 2" descr="Image result for one-third nerd choldenk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876" r="17686"/>
          <a:stretch>
            <a:fillRect/>
          </a:stretch>
        </p:blipFill>
        <p:spPr bwMode="auto">
          <a:xfrm>
            <a:off x="4660900" y="1813719"/>
            <a:ext cx="3111500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58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452718"/>
            <a:ext cx="11244649" cy="1400530"/>
          </a:xfrm>
        </p:spPr>
        <p:txBody>
          <a:bodyPr/>
          <a:lstStyle/>
          <a:p>
            <a:pPr algn="ctr"/>
            <a:r>
              <a:rPr lang="en-US" sz="5400" b="1" i="1" dirty="0"/>
              <a:t>Power Forward</a:t>
            </a:r>
            <a:r>
              <a:rPr lang="en-US" sz="4000" b="1" i="1" dirty="0"/>
              <a:t/>
            </a:r>
            <a:br>
              <a:rPr lang="en-US" sz="4000" b="1" i="1" dirty="0"/>
            </a:br>
            <a:r>
              <a:rPr lang="en-US" sz="2000" dirty="0"/>
              <a:t>by </a:t>
            </a:r>
            <a:r>
              <a:rPr lang="en-US" sz="2000" dirty="0" err="1"/>
              <a:t>Hena</a:t>
            </a:r>
            <a:r>
              <a:rPr lang="en-US" sz="2000" dirty="0"/>
              <a:t> Khan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63143" y="6060996"/>
            <a:ext cx="3195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Sarah </a:t>
            </a:r>
            <a:r>
              <a:rPr lang="en-US" i="1" dirty="0" err="1"/>
              <a:t>Hydorn</a:t>
            </a:r>
            <a:endParaRPr lang="en-US" i="1" dirty="0"/>
          </a:p>
        </p:txBody>
      </p:sp>
      <p:pic>
        <p:nvPicPr>
          <p:cNvPr id="8194" name="Picture 2" descr="Image result for power forward kh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721" y="1798320"/>
            <a:ext cx="3308894" cy="47548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661400" y="3220135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</p:txBody>
      </p:sp>
    </p:spTree>
    <p:extLst>
      <p:ext uri="{BB962C8B-B14F-4D97-AF65-F5344CB8AC3E}">
        <p14:creationId xmlns:p14="http://schemas.microsoft.com/office/powerpoint/2010/main" val="238240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69240" cy="1400530"/>
          </a:xfrm>
        </p:spPr>
        <p:txBody>
          <a:bodyPr/>
          <a:lstStyle/>
          <a:p>
            <a:pPr algn="ctr"/>
            <a:r>
              <a:rPr lang="en-US" sz="5400" b="1" i="1" dirty="0"/>
              <a:t>RA the Mighty Cat Detective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A. B. Greenfield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43465" y="5992526"/>
            <a:ext cx="316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Sarah </a:t>
            </a:r>
            <a:r>
              <a:rPr lang="en-US" i="1" dirty="0" err="1"/>
              <a:t>Hydorn</a:t>
            </a:r>
            <a:endParaRPr lang="en-US" i="1" dirty="0"/>
          </a:p>
        </p:txBody>
      </p:sp>
      <p:pic>
        <p:nvPicPr>
          <p:cNvPr id="7170" name="Picture 2" descr="Image result for RA the mighty cat detectiv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6598" y="1766729"/>
            <a:ext cx="3230269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229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06311" cy="1400530"/>
          </a:xfrm>
        </p:spPr>
        <p:txBody>
          <a:bodyPr/>
          <a:lstStyle/>
          <a:p>
            <a:pPr algn="ctr"/>
            <a:r>
              <a:rPr lang="en-US" sz="5400" b="1" i="1" dirty="0"/>
              <a:t>Saving Winslow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Sharon Creech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96443" y="6010196"/>
            <a:ext cx="377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Susan MacDonald</a:t>
            </a:r>
          </a:p>
        </p:txBody>
      </p:sp>
      <p:pic>
        <p:nvPicPr>
          <p:cNvPr id="6146" name="Picture 2" descr="Image result for saving winslow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1821028"/>
            <a:ext cx="3324317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6" y="3109151"/>
            <a:ext cx="2287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NH Downloadable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ebook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/>
              <a:t>audiobook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7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19813" cy="1400530"/>
          </a:xfrm>
        </p:spPr>
        <p:txBody>
          <a:bodyPr/>
          <a:lstStyle/>
          <a:p>
            <a:pPr algn="ctr"/>
            <a:r>
              <a:rPr lang="en-US" sz="5400" b="1" i="1" dirty="0"/>
              <a:t>Short &amp; Skinny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Mark </a:t>
            </a:r>
            <a:r>
              <a:rPr lang="en-US" sz="2000" dirty="0" err="1"/>
              <a:t>Tatulli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005943" y="5984796"/>
            <a:ext cx="400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Lucia von Letkemann</a:t>
            </a:r>
          </a:p>
        </p:txBody>
      </p:sp>
      <p:pic>
        <p:nvPicPr>
          <p:cNvPr id="5122" name="Picture 2" descr="Image result for short and skinn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895" y="1833404"/>
            <a:ext cx="3173096" cy="475488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8661400" y="3220135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</p:txBody>
      </p:sp>
    </p:spTree>
    <p:extLst>
      <p:ext uri="{BB962C8B-B14F-4D97-AF65-F5344CB8AC3E}">
        <p14:creationId xmlns:p14="http://schemas.microsoft.com/office/powerpoint/2010/main" val="1231959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…and the winner of the 2018-2019 Great Stone Face Award is:</a:t>
            </a:r>
          </a:p>
        </p:txBody>
      </p:sp>
      <p:pic>
        <p:nvPicPr>
          <p:cNvPr id="22530" name="Picture 2" descr="Image result for The trail by hashim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2956" y="1981199"/>
            <a:ext cx="2900044" cy="4378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504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3316" cy="1400530"/>
          </a:xfrm>
        </p:spPr>
        <p:txBody>
          <a:bodyPr/>
          <a:lstStyle/>
          <a:p>
            <a:pPr algn="ctr"/>
            <a:r>
              <a:rPr lang="en-US" sz="5400" b="1" i="1" dirty="0"/>
              <a:t>Small Spaces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Katherine Arden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28243" y="6022896"/>
            <a:ext cx="2827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Lisa </a:t>
            </a:r>
            <a:r>
              <a:rPr lang="en-US" i="1" dirty="0" err="1"/>
              <a:t>Houde</a:t>
            </a:r>
            <a:endParaRPr lang="en-US" i="1" dirty="0"/>
          </a:p>
        </p:txBody>
      </p:sp>
      <p:pic>
        <p:nvPicPr>
          <p:cNvPr id="4098" name="Picture 2" descr="Image result for small spaces arde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0092" y="1785144"/>
            <a:ext cx="3173257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7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8030" cy="1400530"/>
          </a:xfrm>
        </p:spPr>
        <p:txBody>
          <a:bodyPr/>
          <a:lstStyle/>
          <a:p>
            <a:pPr algn="ctr"/>
            <a:r>
              <a:rPr lang="en-US" sz="4000" b="1" i="1" dirty="0"/>
              <a:t>Sweep: The Story of a Girl and Her Monster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Jonathan </a:t>
            </a:r>
            <a:r>
              <a:rPr lang="en-US" sz="2000" dirty="0" err="1"/>
              <a:t>Auxier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8586830" y="6001192"/>
            <a:ext cx="2932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Lisa </a:t>
            </a:r>
            <a:r>
              <a:rPr lang="en-US" i="1" dirty="0" err="1"/>
              <a:t>Houde</a:t>
            </a:r>
            <a:endParaRPr lang="en-US" i="1" dirty="0"/>
          </a:p>
        </p:txBody>
      </p:sp>
      <p:pic>
        <p:nvPicPr>
          <p:cNvPr id="2054" name="Picture 6" descr="Image result for sweep the story of a gir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565" r="32585"/>
          <a:stretch>
            <a:fillRect/>
          </a:stretch>
        </p:blipFill>
        <p:spPr bwMode="auto">
          <a:xfrm>
            <a:off x="4648200" y="1718388"/>
            <a:ext cx="3156270" cy="47548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842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44527" cy="1400530"/>
          </a:xfrm>
        </p:spPr>
        <p:txBody>
          <a:bodyPr/>
          <a:lstStyle/>
          <a:p>
            <a:pPr algn="ctr"/>
            <a:r>
              <a:rPr lang="en-US" sz="4000" b="1" i="1" dirty="0"/>
              <a:t>Two Dogs in a Trench Coat Go to School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Julie </a:t>
            </a:r>
            <a:r>
              <a:rPr lang="en-US" sz="2000" dirty="0" err="1"/>
              <a:t>Falatko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12101" y="5921296"/>
            <a:ext cx="407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Lucia Von </a:t>
            </a:r>
            <a:r>
              <a:rPr lang="en-US" i="1" dirty="0" err="1"/>
              <a:t>Letkemann</a:t>
            </a:r>
            <a:endParaRPr lang="en-US" i="1" dirty="0"/>
          </a:p>
        </p:txBody>
      </p:sp>
      <p:pic>
        <p:nvPicPr>
          <p:cNvPr id="3074" name="Picture 2" descr="Image result for two dogs in a trench coat go to schoo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228" r="17067"/>
          <a:stretch>
            <a:fillRect/>
          </a:stretch>
        </p:blipFill>
        <p:spPr bwMode="auto">
          <a:xfrm>
            <a:off x="4546600" y="1664494"/>
            <a:ext cx="3124200" cy="47548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042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8030" cy="1400530"/>
          </a:xfrm>
        </p:spPr>
        <p:txBody>
          <a:bodyPr/>
          <a:lstStyle/>
          <a:p>
            <a:pPr algn="ctr"/>
            <a:r>
              <a:rPr lang="en-US" sz="5400" b="1" i="1" dirty="0"/>
              <a:t>The </a:t>
            </a:r>
            <a:r>
              <a:rPr lang="en-US" sz="5400" b="1" i="1" dirty="0" err="1"/>
              <a:t>Unteachables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Gordon </a:t>
            </a:r>
            <a:r>
              <a:rPr lang="en-US" sz="2000" dirty="0" err="1"/>
              <a:t>Korman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104230" y="6013892"/>
            <a:ext cx="3719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Susan MacDonald</a:t>
            </a:r>
          </a:p>
        </p:txBody>
      </p:sp>
      <p:pic>
        <p:nvPicPr>
          <p:cNvPr id="1026" name="Picture 2" descr="Image result for the unteachables korma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5963" y="1683158"/>
            <a:ext cx="3140569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29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155" y="2184400"/>
            <a:ext cx="8825658" cy="3329581"/>
          </a:xfrm>
        </p:spPr>
        <p:txBody>
          <a:bodyPr/>
          <a:lstStyle/>
          <a:p>
            <a:r>
              <a:rPr lang="en-US" dirty="0"/>
              <a:t>Your Great Stone Face Award Nominees for </a:t>
            </a:r>
            <a:br>
              <a:rPr lang="en-US" dirty="0"/>
            </a:br>
            <a:r>
              <a:rPr lang="en-US" dirty="0"/>
              <a:t>2019 – 2020 are…</a:t>
            </a:r>
          </a:p>
        </p:txBody>
      </p:sp>
    </p:spTree>
    <p:extLst>
      <p:ext uri="{BB962C8B-B14F-4D97-AF65-F5344CB8AC3E}">
        <p14:creationId xmlns:p14="http://schemas.microsoft.com/office/powerpoint/2010/main" val="301585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80846" cy="1400530"/>
          </a:xfrm>
        </p:spPr>
        <p:txBody>
          <a:bodyPr/>
          <a:lstStyle/>
          <a:p>
            <a:pPr algn="ctr"/>
            <a:r>
              <a:rPr lang="en-US" sz="5400" b="1" i="1" dirty="0"/>
              <a:t>24 Hours in Nowhere</a:t>
            </a:r>
            <a:r>
              <a:rPr lang="en-US" b="1" i="1" dirty="0"/>
              <a:t/>
            </a:r>
            <a:br>
              <a:rPr lang="en-US" b="1" i="1" dirty="0"/>
            </a:br>
            <a:r>
              <a:rPr lang="en-US" sz="2000" dirty="0"/>
              <a:t>by </a:t>
            </a:r>
            <a:r>
              <a:rPr lang="en-US" sz="2000" dirty="0" err="1"/>
              <a:t>Dusti</a:t>
            </a:r>
            <a:r>
              <a:rPr lang="en-US" sz="2000" dirty="0"/>
              <a:t> Bowling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8133" y="3753350"/>
            <a:ext cx="247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9478" y="6120135"/>
            <a:ext cx="3786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Nancy Sheridan</a:t>
            </a:r>
          </a:p>
        </p:txBody>
      </p:sp>
      <p:pic>
        <p:nvPicPr>
          <p:cNvPr id="20482" name="Picture 2" descr="Image result for 24 hours in nowhe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055" y="1772317"/>
            <a:ext cx="3196727" cy="4754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3983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44527" cy="1400530"/>
          </a:xfrm>
        </p:spPr>
        <p:txBody>
          <a:bodyPr/>
          <a:lstStyle/>
          <a:p>
            <a:pPr algn="ctr"/>
            <a:r>
              <a:rPr lang="en-US" sz="5400" b="1" i="1" dirty="0" err="1"/>
              <a:t>Amal</a:t>
            </a:r>
            <a:r>
              <a:rPr lang="en-US" sz="5400" b="1" i="1" dirty="0"/>
              <a:t> Unbound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Aisha </a:t>
            </a:r>
            <a:r>
              <a:rPr lang="en-US" sz="2000" dirty="0" err="1"/>
              <a:t>Saeed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28060" y="5806010"/>
            <a:ext cx="32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Mary </a:t>
            </a:r>
            <a:r>
              <a:rPr lang="en-US" i="1" dirty="0" err="1"/>
              <a:t>Sourielle</a:t>
            </a:r>
            <a:r>
              <a:rPr lang="en-US" i="1" dirty="0"/>
              <a:t>; presented by Sarah </a:t>
            </a:r>
            <a:r>
              <a:rPr lang="en-US" i="1" dirty="0" err="1"/>
              <a:t>Hydorn</a:t>
            </a:r>
            <a:endParaRPr lang="en-US" i="1" dirty="0"/>
          </a:p>
        </p:txBody>
      </p:sp>
      <p:pic>
        <p:nvPicPr>
          <p:cNvPr id="19458" name="Picture 2" descr="Image result for amal unb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9896" y="1830388"/>
            <a:ext cx="3136658" cy="475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751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33316" cy="1400530"/>
          </a:xfrm>
        </p:spPr>
        <p:txBody>
          <a:bodyPr/>
          <a:lstStyle/>
          <a:p>
            <a:pPr algn="ctr"/>
            <a:r>
              <a:rPr lang="en-US" sz="5400" b="1" i="1" dirty="0"/>
              <a:t>The Ambrose Deception</a:t>
            </a:r>
            <a:br>
              <a:rPr lang="en-US" sz="5400" b="1" i="1" dirty="0"/>
            </a:br>
            <a:r>
              <a:rPr lang="en-US" sz="2000" dirty="0"/>
              <a:t>by Emily </a:t>
            </a:r>
            <a:r>
              <a:rPr lang="en-US" sz="2000" dirty="0" err="1"/>
              <a:t>Ecton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8204200" y="5804279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Mary </a:t>
            </a:r>
            <a:r>
              <a:rPr lang="en-US" i="1" dirty="0" err="1"/>
              <a:t>Sourielle</a:t>
            </a:r>
            <a:r>
              <a:rPr lang="en-US" i="1" dirty="0"/>
              <a:t>; presented by Lisa </a:t>
            </a:r>
            <a:r>
              <a:rPr lang="en-US" i="1" dirty="0" err="1"/>
              <a:t>Houde</a:t>
            </a:r>
            <a:endParaRPr lang="en-US" i="1" dirty="0"/>
          </a:p>
        </p:txBody>
      </p:sp>
      <p:pic>
        <p:nvPicPr>
          <p:cNvPr id="18434" name="Picture 2" descr="Image result for the ambrose decep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220" y="1762125"/>
            <a:ext cx="3004884" cy="475456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547100" y="3474135"/>
            <a:ext cx="1917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</p:txBody>
      </p:sp>
    </p:spTree>
    <p:extLst>
      <p:ext uri="{BB962C8B-B14F-4D97-AF65-F5344CB8AC3E}">
        <p14:creationId xmlns:p14="http://schemas.microsoft.com/office/powerpoint/2010/main" val="146963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58030" cy="1400530"/>
          </a:xfrm>
        </p:spPr>
        <p:txBody>
          <a:bodyPr/>
          <a:lstStyle/>
          <a:p>
            <a:pPr algn="ctr"/>
            <a:r>
              <a:rPr lang="en-US" sz="5400" b="1" i="1" dirty="0"/>
              <a:t>Hope in the Holler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Lisa Lewis </a:t>
            </a:r>
            <a:r>
              <a:rPr lang="en-US" sz="2000" dirty="0" err="1"/>
              <a:t>Tyre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077201" y="5819696"/>
            <a:ext cx="3721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Book talk by Mary </a:t>
            </a:r>
            <a:r>
              <a:rPr lang="en-US" sz="1600" i="1" dirty="0" err="1"/>
              <a:t>Sourielle</a:t>
            </a:r>
            <a:r>
              <a:rPr lang="en-US" sz="1600" i="1" dirty="0"/>
              <a:t>; </a:t>
            </a:r>
          </a:p>
          <a:p>
            <a:r>
              <a:rPr lang="en-US" sz="1600" i="1" dirty="0"/>
              <a:t>Presented by Lucia Von </a:t>
            </a:r>
            <a:r>
              <a:rPr lang="en-US" sz="1600" i="1" dirty="0" err="1"/>
              <a:t>Letkemann</a:t>
            </a:r>
            <a:endParaRPr lang="en-US" sz="1600" i="1" dirty="0"/>
          </a:p>
        </p:txBody>
      </p:sp>
      <p:pic>
        <p:nvPicPr>
          <p:cNvPr id="17410" name="Picture 2" descr="Image result for hope in the holl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2319" y="1721644"/>
            <a:ext cx="3153236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452718"/>
            <a:ext cx="11207579" cy="1400530"/>
          </a:xfrm>
        </p:spPr>
        <p:txBody>
          <a:bodyPr/>
          <a:lstStyle/>
          <a:p>
            <a:pPr algn="ctr"/>
            <a:r>
              <a:rPr lang="en-US" sz="5400" b="1" i="1" dirty="0"/>
              <a:t>Inkling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Kenneth </a:t>
            </a:r>
            <a:r>
              <a:rPr lang="en-US" sz="2000" dirty="0" err="1"/>
              <a:t>Oppel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71187" y="6073696"/>
            <a:ext cx="3387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Catherine Ryan</a:t>
            </a:r>
          </a:p>
        </p:txBody>
      </p:sp>
      <p:pic>
        <p:nvPicPr>
          <p:cNvPr id="16386" name="Picture 2" descr="Image result for inkling oppe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277" y="1833404"/>
            <a:ext cx="3154039" cy="47548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6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907457" cy="1400530"/>
          </a:xfrm>
        </p:spPr>
        <p:txBody>
          <a:bodyPr/>
          <a:lstStyle/>
          <a:p>
            <a:pPr algn="ctr"/>
            <a:r>
              <a:rPr lang="en-US" sz="5400" b="1" i="1" dirty="0"/>
              <a:t>Just Like Jackie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/>
              <a:t>by Lindsey Stoddard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3887" y="5946696"/>
            <a:ext cx="3336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Book talk by Catherine Ryan</a:t>
            </a:r>
          </a:p>
        </p:txBody>
      </p:sp>
      <p:pic>
        <p:nvPicPr>
          <p:cNvPr id="15362" name="Picture 2" descr="Image result for just like jacki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8507" y="1749584"/>
            <a:ext cx="3141805" cy="47548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73787" y="3109151"/>
            <a:ext cx="186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Also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Audio CD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542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568</TotalTime>
  <Words>359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Great Stone Face Book Award</vt:lpstr>
      <vt:lpstr>…and the winner of the 2018-2019 Great Stone Face Award is:</vt:lpstr>
      <vt:lpstr>Your Great Stone Face Award Nominees for  2019 – 2020 are…</vt:lpstr>
      <vt:lpstr>24 Hours in Nowhere by Dusti Bowling</vt:lpstr>
      <vt:lpstr>Amal Unbound by Aisha Saeed</vt:lpstr>
      <vt:lpstr>The Ambrose Deception by Emily Ecton</vt:lpstr>
      <vt:lpstr>Hope in the Holler by Lisa Lewis Tyre</vt:lpstr>
      <vt:lpstr>Inkling by Kenneth Oppel</vt:lpstr>
      <vt:lpstr>Just Like Jackie by Lindsey Stoddard</vt:lpstr>
      <vt:lpstr>Lifeboat 12 by Susan Hood</vt:lpstr>
      <vt:lpstr>Lions and Liars by Kate Beasley</vt:lpstr>
      <vt:lpstr>The Mad Wolf’s Daughter by Diane Magras</vt:lpstr>
      <vt:lpstr>New Kid by Jerry Craft</vt:lpstr>
      <vt:lpstr>The Night Diary by Veera Hiranandani</vt:lpstr>
      <vt:lpstr>One-Third Nerd by Gennifer Choldenko</vt:lpstr>
      <vt:lpstr>Power Forward by Hena Khan</vt:lpstr>
      <vt:lpstr>RA the Mighty Cat Detective by A. B. Greenfield</vt:lpstr>
      <vt:lpstr>Saving Winslow by Sharon Creech</vt:lpstr>
      <vt:lpstr>Short &amp; Skinny by Mark Tatulli</vt:lpstr>
      <vt:lpstr>Small Spaces by Katherine Arden</vt:lpstr>
      <vt:lpstr>Sweep: The Story of a Girl and Her Monster by Jonathan Auxier</vt:lpstr>
      <vt:lpstr>Two Dogs in a Trench Coat Go to School by Julie Falatko</vt:lpstr>
      <vt:lpstr>The Unteachables by Gordon Korman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Stone Face Book Award</dc:title>
  <dc:creator>Lisa Houde</dc:creator>
  <cp:lastModifiedBy>Dutcher, Deborah</cp:lastModifiedBy>
  <cp:revision>31</cp:revision>
  <dcterms:created xsi:type="dcterms:W3CDTF">2018-04-24T16:02:36Z</dcterms:created>
  <dcterms:modified xsi:type="dcterms:W3CDTF">2019-05-13T18:12:59Z</dcterms:modified>
</cp:coreProperties>
</file>