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lear Sans Regular" panose="020B0604020202020204" charset="0"/>
      <p:regular r:id="rId21"/>
    </p:embeddedFont>
    <p:embeddedFont>
      <p:font typeface="Eczar SemiBold" panose="020B0604020202020204" charset="0"/>
      <p:regular r:id="rId22"/>
    </p:embeddedFont>
    <p:embeddedFont>
      <p:font typeface="Eczar SemiBold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lear Sans Regular Bold" panose="020B0604020202020204" charset="0"/>
      <p:regular r:id="rId28"/>
    </p:embeddedFont>
    <p:embeddedFont>
      <p:font typeface="Libre Baskerville" panose="020B0604020202020204" charset="0"/>
      <p:regular r:id="rId29"/>
    </p:embeddedFont>
    <p:embeddedFont>
      <p:font typeface="Libre Baskerville Italic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Object: Something round like a bicycle tire.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Object: Something that looks like an animal you might have as a pet.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Object: Something Pink like Crunch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Object: Something with numbers on it.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Object: Something brown like Fry Bread.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Object: Something made of or looks like wood.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Object: Something that starts with the S sound like Saturday.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Object: Something fluffy, furry or soft like Sheep Dog or Sheep Sheep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Object: Something that reminds you of the beautiful night sky.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Object: Something you can eat.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45494" y="2397966"/>
            <a:ext cx="10306450" cy="676508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6154994" y="2207466"/>
            <a:ext cx="10306450" cy="6765084"/>
          </a:xfrm>
          <a:prstGeom prst="rect">
            <a:avLst/>
          </a:prstGeom>
          <a:solidFill>
            <a:srgbClr val="FE3535"/>
          </a:solidFill>
        </p:spPr>
      </p:sp>
      <p:grpSp>
        <p:nvGrpSpPr>
          <p:cNvPr id="4" name="Group 4"/>
          <p:cNvGrpSpPr/>
          <p:nvPr/>
        </p:nvGrpSpPr>
        <p:grpSpPr>
          <a:xfrm>
            <a:off x="1445556" y="1243291"/>
            <a:ext cx="5720096" cy="6696657"/>
            <a:chOff x="0" y="0"/>
            <a:chExt cx="16417796" cy="19220717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6273015" cy="19075937"/>
            </a:xfrm>
            <a:custGeom>
              <a:avLst/>
              <a:gdLst/>
              <a:ahLst/>
              <a:cxnLst/>
              <a:rect l="l" t="t" r="r" b="b"/>
              <a:pathLst>
                <a:path w="16273015" h="19075937">
                  <a:moveTo>
                    <a:pt x="0" y="0"/>
                  </a:moveTo>
                  <a:lnTo>
                    <a:pt x="16273015" y="0"/>
                  </a:lnTo>
                  <a:lnTo>
                    <a:pt x="16273015" y="19075937"/>
                  </a:lnTo>
                  <a:lnTo>
                    <a:pt x="0" y="19075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417796" cy="19220717"/>
            </a:xfrm>
            <a:custGeom>
              <a:avLst/>
              <a:gdLst/>
              <a:ahLst/>
              <a:cxnLst/>
              <a:rect l="l" t="t" r="r" b="b"/>
              <a:pathLst>
                <a:path w="16417796" h="19220717">
                  <a:moveTo>
                    <a:pt x="16273016" y="19075936"/>
                  </a:moveTo>
                  <a:lnTo>
                    <a:pt x="16417796" y="19075936"/>
                  </a:lnTo>
                  <a:lnTo>
                    <a:pt x="16417796" y="19220717"/>
                  </a:lnTo>
                  <a:lnTo>
                    <a:pt x="16273016" y="19220717"/>
                  </a:lnTo>
                  <a:lnTo>
                    <a:pt x="16273016" y="190759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075936"/>
                  </a:lnTo>
                  <a:lnTo>
                    <a:pt x="0" y="19075936"/>
                  </a:lnTo>
                  <a:lnTo>
                    <a:pt x="0" y="144780"/>
                  </a:lnTo>
                  <a:close/>
                  <a:moveTo>
                    <a:pt x="0" y="19075936"/>
                  </a:moveTo>
                  <a:lnTo>
                    <a:pt x="144780" y="19075936"/>
                  </a:lnTo>
                  <a:lnTo>
                    <a:pt x="144780" y="19220717"/>
                  </a:lnTo>
                  <a:lnTo>
                    <a:pt x="0" y="19220717"/>
                  </a:lnTo>
                  <a:lnTo>
                    <a:pt x="0" y="19075936"/>
                  </a:lnTo>
                  <a:close/>
                  <a:moveTo>
                    <a:pt x="16273016" y="144780"/>
                  </a:moveTo>
                  <a:lnTo>
                    <a:pt x="16417796" y="144780"/>
                  </a:lnTo>
                  <a:lnTo>
                    <a:pt x="16417796" y="19075936"/>
                  </a:lnTo>
                  <a:lnTo>
                    <a:pt x="16273016" y="19075936"/>
                  </a:lnTo>
                  <a:lnTo>
                    <a:pt x="16273016" y="144780"/>
                  </a:lnTo>
                  <a:close/>
                  <a:moveTo>
                    <a:pt x="144780" y="19075936"/>
                  </a:moveTo>
                  <a:lnTo>
                    <a:pt x="16273016" y="19075936"/>
                  </a:lnTo>
                  <a:lnTo>
                    <a:pt x="16273016" y="19220717"/>
                  </a:lnTo>
                  <a:lnTo>
                    <a:pt x="144780" y="19220717"/>
                  </a:lnTo>
                  <a:lnTo>
                    <a:pt x="144780" y="19075936"/>
                  </a:lnTo>
                  <a:close/>
                  <a:moveTo>
                    <a:pt x="16273016" y="0"/>
                  </a:moveTo>
                  <a:lnTo>
                    <a:pt x="16417796" y="0"/>
                  </a:lnTo>
                  <a:lnTo>
                    <a:pt x="16417796" y="144780"/>
                  </a:lnTo>
                  <a:lnTo>
                    <a:pt x="16273016" y="144780"/>
                  </a:lnTo>
                  <a:lnTo>
                    <a:pt x="162730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273016" y="0"/>
                  </a:lnTo>
                  <a:lnTo>
                    <a:pt x="162730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94667" y="2491564"/>
            <a:ext cx="4979188" cy="5110016"/>
            <a:chOff x="0" y="0"/>
            <a:chExt cx="14291246" cy="14666747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4146466" cy="14521967"/>
            </a:xfrm>
            <a:custGeom>
              <a:avLst/>
              <a:gdLst/>
              <a:ahLst/>
              <a:cxnLst/>
              <a:rect l="l" t="t" r="r" b="b"/>
              <a:pathLst>
                <a:path w="14146466" h="14521967">
                  <a:moveTo>
                    <a:pt x="0" y="0"/>
                  </a:moveTo>
                  <a:lnTo>
                    <a:pt x="14146466" y="0"/>
                  </a:lnTo>
                  <a:lnTo>
                    <a:pt x="14146466" y="14521967"/>
                  </a:lnTo>
                  <a:lnTo>
                    <a:pt x="0" y="14521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6A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4291246" cy="14666748"/>
            </a:xfrm>
            <a:custGeom>
              <a:avLst/>
              <a:gdLst/>
              <a:ahLst/>
              <a:cxnLst/>
              <a:rect l="l" t="t" r="r" b="b"/>
              <a:pathLst>
                <a:path w="14291246" h="14666748">
                  <a:moveTo>
                    <a:pt x="14146467" y="14521968"/>
                  </a:moveTo>
                  <a:lnTo>
                    <a:pt x="14291246" y="14521968"/>
                  </a:lnTo>
                  <a:lnTo>
                    <a:pt x="14291246" y="14666748"/>
                  </a:lnTo>
                  <a:lnTo>
                    <a:pt x="14146467" y="14666748"/>
                  </a:lnTo>
                  <a:lnTo>
                    <a:pt x="14146467" y="14521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521968"/>
                  </a:lnTo>
                  <a:lnTo>
                    <a:pt x="0" y="14521968"/>
                  </a:lnTo>
                  <a:lnTo>
                    <a:pt x="0" y="144780"/>
                  </a:lnTo>
                  <a:close/>
                  <a:moveTo>
                    <a:pt x="0" y="14521968"/>
                  </a:moveTo>
                  <a:lnTo>
                    <a:pt x="144780" y="14521968"/>
                  </a:lnTo>
                  <a:lnTo>
                    <a:pt x="144780" y="14666748"/>
                  </a:lnTo>
                  <a:lnTo>
                    <a:pt x="0" y="14666748"/>
                  </a:lnTo>
                  <a:lnTo>
                    <a:pt x="0" y="14521968"/>
                  </a:lnTo>
                  <a:close/>
                  <a:moveTo>
                    <a:pt x="14146467" y="144780"/>
                  </a:moveTo>
                  <a:lnTo>
                    <a:pt x="14291246" y="144780"/>
                  </a:lnTo>
                  <a:lnTo>
                    <a:pt x="14291246" y="14521968"/>
                  </a:lnTo>
                  <a:lnTo>
                    <a:pt x="14146467" y="14521968"/>
                  </a:lnTo>
                  <a:lnTo>
                    <a:pt x="14146467" y="144780"/>
                  </a:lnTo>
                  <a:close/>
                  <a:moveTo>
                    <a:pt x="144780" y="14521968"/>
                  </a:moveTo>
                  <a:lnTo>
                    <a:pt x="14146467" y="14521968"/>
                  </a:lnTo>
                  <a:lnTo>
                    <a:pt x="14146467" y="14666748"/>
                  </a:lnTo>
                  <a:lnTo>
                    <a:pt x="144780" y="14666748"/>
                  </a:lnTo>
                  <a:lnTo>
                    <a:pt x="144780" y="14521968"/>
                  </a:lnTo>
                  <a:close/>
                  <a:moveTo>
                    <a:pt x="14146467" y="0"/>
                  </a:moveTo>
                  <a:lnTo>
                    <a:pt x="14291246" y="0"/>
                  </a:lnTo>
                  <a:lnTo>
                    <a:pt x="14291246" y="144780"/>
                  </a:lnTo>
                  <a:lnTo>
                    <a:pt x="14146467" y="144780"/>
                  </a:lnTo>
                  <a:lnTo>
                    <a:pt x="1414646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146467" y="0"/>
                  </a:lnTo>
                  <a:lnTo>
                    <a:pt x="1414646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8098" y="3222368"/>
            <a:ext cx="6027554" cy="426072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7898101" y="3682791"/>
            <a:ext cx="7788210" cy="3814435"/>
            <a:chOff x="0" y="0"/>
            <a:chExt cx="10384280" cy="508591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90525"/>
              <a:ext cx="10384280" cy="404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92"/>
                </a:lnSpc>
              </a:pPr>
              <a:r>
                <a:rPr lang="en-US" sz="9600">
                  <a:solidFill>
                    <a:srgbClr val="FFFFFF"/>
                  </a:solidFill>
                  <a:latin typeface="Eczar SemiBold Bold"/>
                </a:rPr>
                <a:t>HOME SCAVENGER HUNT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538755"/>
              <a:ext cx="1038428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Clear Sans Regular"/>
                </a:rPr>
                <a:t>2020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94667" y="1746460"/>
            <a:ext cx="4979188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>
                <a:solidFill>
                  <a:srgbClr val="000000"/>
                </a:solidFill>
                <a:latin typeface="Eczar SemiBold"/>
              </a:rPr>
              <a:t> NH Ladybug Picture Book Award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3609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5366193" y="2044491"/>
            <a:ext cx="7497018" cy="6765084"/>
          </a:xfrm>
          <a:prstGeom prst="rect">
            <a:avLst/>
          </a:prstGeom>
          <a:solidFill>
            <a:srgbClr val="FE353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20707" y="2269347"/>
            <a:ext cx="4446586" cy="57483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3609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5366193" y="2044491"/>
            <a:ext cx="7497018" cy="6765084"/>
          </a:xfrm>
          <a:prstGeom prst="rect">
            <a:avLst/>
          </a:prstGeom>
          <a:solidFill>
            <a:srgbClr val="FE353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68696" y="2268196"/>
            <a:ext cx="5750608" cy="57506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3609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5366193" y="2044491"/>
            <a:ext cx="7497018" cy="6765084"/>
          </a:xfrm>
          <a:prstGeom prst="rect">
            <a:avLst/>
          </a:prstGeom>
          <a:solidFill>
            <a:srgbClr val="FE353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20186" y="2325820"/>
            <a:ext cx="6247628" cy="5635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3609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5366193" y="2044491"/>
            <a:ext cx="7497018" cy="6765084"/>
          </a:xfrm>
          <a:prstGeom prst="rect">
            <a:avLst/>
          </a:prstGeom>
          <a:solidFill>
            <a:srgbClr val="FE353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77914" y="2577414"/>
            <a:ext cx="5132172" cy="51321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3609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5366193" y="2044491"/>
            <a:ext cx="7497018" cy="6765084"/>
          </a:xfrm>
          <a:prstGeom prst="rect">
            <a:avLst/>
          </a:prstGeom>
          <a:solidFill>
            <a:srgbClr val="FE353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91699" y="2268196"/>
            <a:ext cx="5704603" cy="57506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3609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5366193" y="2044491"/>
            <a:ext cx="7497018" cy="6765084"/>
          </a:xfrm>
          <a:prstGeom prst="rect">
            <a:avLst/>
          </a:prstGeom>
          <a:solidFill>
            <a:srgbClr val="FE353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7349" y="2269347"/>
            <a:ext cx="4573302" cy="57483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3609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5366193" y="2044491"/>
            <a:ext cx="7497018" cy="6765084"/>
          </a:xfrm>
          <a:prstGeom prst="rect">
            <a:avLst/>
          </a:prstGeom>
          <a:solidFill>
            <a:srgbClr val="FE353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27962" y="2402541"/>
            <a:ext cx="7032075" cy="5481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1837263">
            <a:off x="10458788" y="6243977"/>
            <a:ext cx="9081850" cy="138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10400">
                <a:solidFill>
                  <a:srgbClr val="FF83A8"/>
                </a:solidFill>
                <a:latin typeface="Nickainley Bold"/>
              </a:rPr>
              <a:t>Winner!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3609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5366193" y="2044491"/>
            <a:ext cx="7497018" cy="6765084"/>
          </a:xfrm>
          <a:prstGeom prst="rect">
            <a:avLst/>
          </a:prstGeom>
          <a:solidFill>
            <a:srgbClr val="FE353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91699" y="2268196"/>
            <a:ext cx="5704603" cy="57506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20700" y="2921130"/>
            <a:ext cx="13388894" cy="527246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999681" y="2700111"/>
            <a:ext cx="13388894" cy="5272466"/>
          </a:xfrm>
          <a:prstGeom prst="rect">
            <a:avLst/>
          </a:prstGeom>
          <a:solidFill>
            <a:srgbClr val="FE3535"/>
          </a:solidFill>
        </p:spPr>
      </p:sp>
      <p:grpSp>
        <p:nvGrpSpPr>
          <p:cNvPr id="4" name="Group 4"/>
          <p:cNvGrpSpPr/>
          <p:nvPr/>
        </p:nvGrpSpPr>
        <p:grpSpPr>
          <a:xfrm>
            <a:off x="3528372" y="3895852"/>
            <a:ext cx="10331513" cy="2880985"/>
            <a:chOff x="0" y="0"/>
            <a:chExt cx="13775351" cy="3841313"/>
          </a:xfrm>
        </p:grpSpPr>
        <p:sp>
          <p:nvSpPr>
            <p:cNvPr id="5" name="TextBox 5"/>
            <p:cNvSpPr txBox="1"/>
            <p:nvPr/>
          </p:nvSpPr>
          <p:spPr>
            <a:xfrm>
              <a:off x="0" y="390525"/>
              <a:ext cx="13775351" cy="2797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92"/>
                </a:lnSpc>
              </a:pPr>
              <a:r>
                <a:rPr lang="en-US" sz="9600">
                  <a:solidFill>
                    <a:srgbClr val="FFFFFF"/>
                  </a:solidFill>
                  <a:latin typeface="Eczar SemiBold Bold"/>
                </a:rPr>
                <a:t>THANK YOU FOR PLAYING!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294155"/>
              <a:ext cx="13775351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none">
                  <a:solidFill>
                    <a:srgbClr val="FFFFFF"/>
                  </a:solidFill>
                  <a:latin typeface="Clear Sans Regular"/>
                </a:rPr>
                <a:t>I hope you had fun!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65192" y="8784769"/>
            <a:ext cx="12700536" cy="2130211"/>
            <a:chOff x="0" y="0"/>
            <a:chExt cx="16934047" cy="2840281"/>
          </a:xfrm>
        </p:grpSpPr>
        <p:sp>
          <p:nvSpPr>
            <p:cNvPr id="8" name="TextBox 8"/>
            <p:cNvSpPr txBox="1"/>
            <p:nvPr/>
          </p:nvSpPr>
          <p:spPr>
            <a:xfrm>
              <a:off x="0" y="38100"/>
              <a:ext cx="16934047" cy="1201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69"/>
                </a:lnSpc>
              </a:pPr>
              <a:r>
                <a:rPr lang="en-US" sz="2256" spc="115">
                  <a:solidFill>
                    <a:srgbClr val="FFFFFF"/>
                  </a:solidFill>
                  <a:latin typeface="Libre Baskerville Italics"/>
                </a:rPr>
                <a:t>Thank you to Kary Henry (Ms. Kary-Deerfield Public Library) for sharing her </a:t>
              </a:r>
              <a:r>
                <a:rPr lang="en-US" sz="2256" u="sng" spc="115">
                  <a:solidFill>
                    <a:srgbClr val="FFFFFF"/>
                  </a:solidFill>
                  <a:latin typeface="Libre Baskerville Italics"/>
                </a:rPr>
                <a:t>Literary Scavenger Hunt on the ALSC blog Dec 30, 2020</a:t>
              </a:r>
              <a:r>
                <a:rPr lang="en-US" sz="2256" spc="115">
                  <a:solidFill>
                    <a:srgbClr val="FFFFFF"/>
                  </a:solidFill>
                  <a:latin typeface="Libre Baskerville"/>
                </a:rPr>
                <a:t> and inspiring this scavenger hunt.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39857"/>
              <a:ext cx="16934047" cy="43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1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527213"/>
              <a:ext cx="16934047" cy="31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4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614" y="1372341"/>
            <a:ext cx="12249849" cy="2183027"/>
            <a:chOff x="0" y="0"/>
            <a:chExt cx="16333133" cy="2910703"/>
          </a:xfrm>
        </p:grpSpPr>
        <p:sp>
          <p:nvSpPr>
            <p:cNvPr id="3" name="AutoShape 3"/>
            <p:cNvSpPr/>
            <p:nvPr/>
          </p:nvSpPr>
          <p:spPr>
            <a:xfrm>
              <a:off x="254000" y="254000"/>
              <a:ext cx="16079133" cy="2656703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6079133" cy="2656703"/>
            </a:xfrm>
            <a:prstGeom prst="rect">
              <a:avLst/>
            </a:prstGeom>
            <a:solidFill>
              <a:srgbClr val="0056A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6614" y="4381708"/>
            <a:ext cx="12249849" cy="4532951"/>
            <a:chOff x="0" y="0"/>
            <a:chExt cx="35159467" cy="13010457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35014687" cy="12865677"/>
            </a:xfrm>
            <a:custGeom>
              <a:avLst/>
              <a:gdLst/>
              <a:ahLst/>
              <a:cxnLst/>
              <a:rect l="l" t="t" r="r" b="b"/>
              <a:pathLst>
                <a:path w="35014687" h="12865677">
                  <a:moveTo>
                    <a:pt x="0" y="0"/>
                  </a:moveTo>
                  <a:lnTo>
                    <a:pt x="35014687" y="0"/>
                  </a:lnTo>
                  <a:lnTo>
                    <a:pt x="35014687" y="12865677"/>
                  </a:lnTo>
                  <a:lnTo>
                    <a:pt x="0" y="12865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5159466" cy="13010457"/>
            </a:xfrm>
            <a:custGeom>
              <a:avLst/>
              <a:gdLst/>
              <a:ahLst/>
              <a:cxnLst/>
              <a:rect l="l" t="t" r="r" b="b"/>
              <a:pathLst>
                <a:path w="35159466" h="13010457">
                  <a:moveTo>
                    <a:pt x="35014688" y="12865677"/>
                  </a:moveTo>
                  <a:lnTo>
                    <a:pt x="35159466" y="12865677"/>
                  </a:lnTo>
                  <a:lnTo>
                    <a:pt x="35159466" y="13010457"/>
                  </a:lnTo>
                  <a:lnTo>
                    <a:pt x="35014688" y="13010457"/>
                  </a:lnTo>
                  <a:lnTo>
                    <a:pt x="35014688" y="128656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865677"/>
                  </a:lnTo>
                  <a:lnTo>
                    <a:pt x="0" y="12865677"/>
                  </a:lnTo>
                  <a:lnTo>
                    <a:pt x="0" y="144780"/>
                  </a:lnTo>
                  <a:close/>
                  <a:moveTo>
                    <a:pt x="0" y="12865677"/>
                  </a:moveTo>
                  <a:lnTo>
                    <a:pt x="144780" y="12865677"/>
                  </a:lnTo>
                  <a:lnTo>
                    <a:pt x="144780" y="13010457"/>
                  </a:lnTo>
                  <a:lnTo>
                    <a:pt x="0" y="13010457"/>
                  </a:lnTo>
                  <a:lnTo>
                    <a:pt x="0" y="12865677"/>
                  </a:lnTo>
                  <a:close/>
                  <a:moveTo>
                    <a:pt x="35014688" y="144780"/>
                  </a:moveTo>
                  <a:lnTo>
                    <a:pt x="35159466" y="144780"/>
                  </a:lnTo>
                  <a:lnTo>
                    <a:pt x="35159466" y="12865677"/>
                  </a:lnTo>
                  <a:lnTo>
                    <a:pt x="35014688" y="12865677"/>
                  </a:lnTo>
                  <a:lnTo>
                    <a:pt x="35014688" y="144780"/>
                  </a:lnTo>
                  <a:close/>
                  <a:moveTo>
                    <a:pt x="144780" y="12865677"/>
                  </a:moveTo>
                  <a:lnTo>
                    <a:pt x="35014688" y="12865677"/>
                  </a:lnTo>
                  <a:lnTo>
                    <a:pt x="35014688" y="13010457"/>
                  </a:lnTo>
                  <a:lnTo>
                    <a:pt x="144780" y="13010457"/>
                  </a:lnTo>
                  <a:lnTo>
                    <a:pt x="144780" y="12865677"/>
                  </a:lnTo>
                  <a:close/>
                  <a:moveTo>
                    <a:pt x="35014688" y="0"/>
                  </a:moveTo>
                  <a:lnTo>
                    <a:pt x="35159466" y="0"/>
                  </a:lnTo>
                  <a:lnTo>
                    <a:pt x="35159466" y="144780"/>
                  </a:lnTo>
                  <a:lnTo>
                    <a:pt x="35014688" y="144780"/>
                  </a:lnTo>
                  <a:lnTo>
                    <a:pt x="35014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014688" y="0"/>
                  </a:lnTo>
                  <a:lnTo>
                    <a:pt x="35014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868172" y="5819640"/>
            <a:ext cx="11526733" cy="2718552"/>
            <a:chOff x="0" y="0"/>
            <a:chExt cx="33083980" cy="7802776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32939201" cy="7657996"/>
            </a:xfrm>
            <a:custGeom>
              <a:avLst/>
              <a:gdLst/>
              <a:ahLst/>
              <a:cxnLst/>
              <a:rect l="l" t="t" r="r" b="b"/>
              <a:pathLst>
                <a:path w="32939201" h="7657996">
                  <a:moveTo>
                    <a:pt x="0" y="0"/>
                  </a:moveTo>
                  <a:lnTo>
                    <a:pt x="32939201" y="0"/>
                  </a:lnTo>
                  <a:lnTo>
                    <a:pt x="32939201" y="7657996"/>
                  </a:lnTo>
                  <a:lnTo>
                    <a:pt x="0" y="7657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3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3083981" cy="7802776"/>
            </a:xfrm>
            <a:custGeom>
              <a:avLst/>
              <a:gdLst/>
              <a:ahLst/>
              <a:cxnLst/>
              <a:rect l="l" t="t" r="r" b="b"/>
              <a:pathLst>
                <a:path w="33083981" h="7802776">
                  <a:moveTo>
                    <a:pt x="32939199" y="7657996"/>
                  </a:moveTo>
                  <a:lnTo>
                    <a:pt x="33083981" y="7657996"/>
                  </a:lnTo>
                  <a:lnTo>
                    <a:pt x="33083981" y="7802776"/>
                  </a:lnTo>
                  <a:lnTo>
                    <a:pt x="32939199" y="7802776"/>
                  </a:lnTo>
                  <a:lnTo>
                    <a:pt x="32939199" y="765799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657997"/>
                  </a:lnTo>
                  <a:lnTo>
                    <a:pt x="0" y="7657997"/>
                  </a:lnTo>
                  <a:lnTo>
                    <a:pt x="0" y="144780"/>
                  </a:lnTo>
                  <a:close/>
                  <a:moveTo>
                    <a:pt x="0" y="7657997"/>
                  </a:moveTo>
                  <a:lnTo>
                    <a:pt x="144780" y="7657997"/>
                  </a:lnTo>
                  <a:lnTo>
                    <a:pt x="144780" y="7802776"/>
                  </a:lnTo>
                  <a:lnTo>
                    <a:pt x="0" y="7802776"/>
                  </a:lnTo>
                  <a:lnTo>
                    <a:pt x="0" y="7657996"/>
                  </a:lnTo>
                  <a:close/>
                  <a:moveTo>
                    <a:pt x="32939199" y="144780"/>
                  </a:moveTo>
                  <a:lnTo>
                    <a:pt x="33083981" y="144780"/>
                  </a:lnTo>
                  <a:lnTo>
                    <a:pt x="33083981" y="7657997"/>
                  </a:lnTo>
                  <a:lnTo>
                    <a:pt x="32939199" y="7657997"/>
                  </a:lnTo>
                  <a:lnTo>
                    <a:pt x="32939199" y="144780"/>
                  </a:lnTo>
                  <a:close/>
                  <a:moveTo>
                    <a:pt x="144780" y="7657996"/>
                  </a:moveTo>
                  <a:lnTo>
                    <a:pt x="32939199" y="7657996"/>
                  </a:lnTo>
                  <a:lnTo>
                    <a:pt x="32939199" y="7802776"/>
                  </a:lnTo>
                  <a:lnTo>
                    <a:pt x="144780" y="7802776"/>
                  </a:lnTo>
                  <a:lnTo>
                    <a:pt x="144780" y="7657996"/>
                  </a:lnTo>
                  <a:close/>
                  <a:moveTo>
                    <a:pt x="32939199" y="0"/>
                  </a:moveTo>
                  <a:lnTo>
                    <a:pt x="33083981" y="0"/>
                  </a:lnTo>
                  <a:lnTo>
                    <a:pt x="33083981" y="144780"/>
                  </a:lnTo>
                  <a:lnTo>
                    <a:pt x="32939199" y="144780"/>
                  </a:lnTo>
                  <a:lnTo>
                    <a:pt x="3293919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939199" y="0"/>
                  </a:lnTo>
                  <a:lnTo>
                    <a:pt x="3293919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338345" y="5860656"/>
            <a:ext cx="10586387" cy="250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Clear Sans Regular"/>
              </a:rPr>
              <a:t>Do </a:t>
            </a:r>
            <a:r>
              <a:rPr lang="en-US" sz="7200">
                <a:solidFill>
                  <a:srgbClr val="000000"/>
                </a:solidFill>
                <a:latin typeface="Clear Sans Regular Bold"/>
              </a:rPr>
              <a:t>NOT</a:t>
            </a:r>
            <a:r>
              <a:rPr lang="en-US" sz="7200">
                <a:solidFill>
                  <a:srgbClr val="000000"/>
                </a:solidFill>
                <a:latin typeface="Clear Sans Regular"/>
              </a:rPr>
              <a:t> leave the house during the search.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14959" y="2031419"/>
            <a:ext cx="11042658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7200">
                <a:solidFill>
                  <a:srgbClr val="FFFFFF"/>
                </a:solidFill>
                <a:latin typeface="Eczar SemiBold Bold"/>
              </a:rPr>
              <a:t> Before We Start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68172" y="4733550"/>
            <a:ext cx="1152673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4000" u="none">
                <a:solidFill>
                  <a:srgbClr val="000000"/>
                </a:solidFill>
                <a:latin typeface="Eczar SemiBold Bold"/>
              </a:rPr>
              <a:t>Things to note: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614" y="1028700"/>
            <a:ext cx="12249849" cy="7885959"/>
            <a:chOff x="0" y="0"/>
            <a:chExt cx="35159467" cy="2263424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5014687" cy="22489467"/>
            </a:xfrm>
            <a:custGeom>
              <a:avLst/>
              <a:gdLst/>
              <a:ahLst/>
              <a:cxnLst/>
              <a:rect l="l" t="t" r="r" b="b"/>
              <a:pathLst>
                <a:path w="35014687" h="22489467">
                  <a:moveTo>
                    <a:pt x="0" y="0"/>
                  </a:moveTo>
                  <a:lnTo>
                    <a:pt x="35014687" y="0"/>
                  </a:lnTo>
                  <a:lnTo>
                    <a:pt x="35014687" y="22489467"/>
                  </a:lnTo>
                  <a:lnTo>
                    <a:pt x="0" y="22489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5159466" cy="22634248"/>
            </a:xfrm>
            <a:custGeom>
              <a:avLst/>
              <a:gdLst/>
              <a:ahLst/>
              <a:cxnLst/>
              <a:rect l="l" t="t" r="r" b="b"/>
              <a:pathLst>
                <a:path w="35159466" h="22634248">
                  <a:moveTo>
                    <a:pt x="35014688" y="22489468"/>
                  </a:moveTo>
                  <a:lnTo>
                    <a:pt x="35159466" y="22489468"/>
                  </a:lnTo>
                  <a:lnTo>
                    <a:pt x="35159466" y="22634248"/>
                  </a:lnTo>
                  <a:lnTo>
                    <a:pt x="35014688" y="22634248"/>
                  </a:lnTo>
                  <a:lnTo>
                    <a:pt x="35014688" y="224894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489468"/>
                  </a:lnTo>
                  <a:lnTo>
                    <a:pt x="0" y="22489468"/>
                  </a:lnTo>
                  <a:lnTo>
                    <a:pt x="0" y="144780"/>
                  </a:lnTo>
                  <a:close/>
                  <a:moveTo>
                    <a:pt x="0" y="22489468"/>
                  </a:moveTo>
                  <a:lnTo>
                    <a:pt x="144780" y="22489468"/>
                  </a:lnTo>
                  <a:lnTo>
                    <a:pt x="144780" y="22634248"/>
                  </a:lnTo>
                  <a:lnTo>
                    <a:pt x="0" y="22634248"/>
                  </a:lnTo>
                  <a:lnTo>
                    <a:pt x="0" y="22489468"/>
                  </a:lnTo>
                  <a:close/>
                  <a:moveTo>
                    <a:pt x="35014688" y="144780"/>
                  </a:moveTo>
                  <a:lnTo>
                    <a:pt x="35159466" y="144780"/>
                  </a:lnTo>
                  <a:lnTo>
                    <a:pt x="35159466" y="22489468"/>
                  </a:lnTo>
                  <a:lnTo>
                    <a:pt x="35014688" y="22489468"/>
                  </a:lnTo>
                  <a:lnTo>
                    <a:pt x="35014688" y="144780"/>
                  </a:lnTo>
                  <a:close/>
                  <a:moveTo>
                    <a:pt x="144780" y="22489468"/>
                  </a:moveTo>
                  <a:lnTo>
                    <a:pt x="35014688" y="22489468"/>
                  </a:lnTo>
                  <a:lnTo>
                    <a:pt x="35014688" y="22634248"/>
                  </a:lnTo>
                  <a:lnTo>
                    <a:pt x="144780" y="22634248"/>
                  </a:lnTo>
                  <a:lnTo>
                    <a:pt x="144780" y="22489468"/>
                  </a:lnTo>
                  <a:close/>
                  <a:moveTo>
                    <a:pt x="35014688" y="0"/>
                  </a:moveTo>
                  <a:lnTo>
                    <a:pt x="35159466" y="0"/>
                  </a:lnTo>
                  <a:lnTo>
                    <a:pt x="35159466" y="144780"/>
                  </a:lnTo>
                  <a:lnTo>
                    <a:pt x="35014688" y="144780"/>
                  </a:lnTo>
                  <a:lnTo>
                    <a:pt x="35014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014688" y="0"/>
                  </a:lnTo>
                  <a:lnTo>
                    <a:pt x="35014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8172" y="2058415"/>
            <a:ext cx="11526733" cy="6479776"/>
            <a:chOff x="0" y="0"/>
            <a:chExt cx="33083980" cy="18598227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32939201" cy="18453448"/>
            </a:xfrm>
            <a:custGeom>
              <a:avLst/>
              <a:gdLst/>
              <a:ahLst/>
              <a:cxnLst/>
              <a:rect l="l" t="t" r="r" b="b"/>
              <a:pathLst>
                <a:path w="32939201" h="18453448">
                  <a:moveTo>
                    <a:pt x="0" y="0"/>
                  </a:moveTo>
                  <a:lnTo>
                    <a:pt x="32939201" y="0"/>
                  </a:lnTo>
                  <a:lnTo>
                    <a:pt x="32939201" y="18453448"/>
                  </a:lnTo>
                  <a:lnTo>
                    <a:pt x="0" y="18453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3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3083981" cy="18598228"/>
            </a:xfrm>
            <a:custGeom>
              <a:avLst/>
              <a:gdLst/>
              <a:ahLst/>
              <a:cxnLst/>
              <a:rect l="l" t="t" r="r" b="b"/>
              <a:pathLst>
                <a:path w="33083981" h="18598228">
                  <a:moveTo>
                    <a:pt x="32939199" y="18453447"/>
                  </a:moveTo>
                  <a:lnTo>
                    <a:pt x="33083981" y="18453447"/>
                  </a:lnTo>
                  <a:lnTo>
                    <a:pt x="33083981" y="18598228"/>
                  </a:lnTo>
                  <a:lnTo>
                    <a:pt x="32939199" y="18598228"/>
                  </a:lnTo>
                  <a:lnTo>
                    <a:pt x="32939199" y="1845344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453447"/>
                  </a:lnTo>
                  <a:lnTo>
                    <a:pt x="0" y="18453447"/>
                  </a:lnTo>
                  <a:lnTo>
                    <a:pt x="0" y="144780"/>
                  </a:lnTo>
                  <a:close/>
                  <a:moveTo>
                    <a:pt x="0" y="18453447"/>
                  </a:moveTo>
                  <a:lnTo>
                    <a:pt x="144780" y="18453447"/>
                  </a:lnTo>
                  <a:lnTo>
                    <a:pt x="144780" y="18598228"/>
                  </a:lnTo>
                  <a:lnTo>
                    <a:pt x="0" y="18598228"/>
                  </a:lnTo>
                  <a:lnTo>
                    <a:pt x="0" y="18453447"/>
                  </a:lnTo>
                  <a:close/>
                  <a:moveTo>
                    <a:pt x="32939199" y="144780"/>
                  </a:moveTo>
                  <a:lnTo>
                    <a:pt x="33083981" y="144780"/>
                  </a:lnTo>
                  <a:lnTo>
                    <a:pt x="33083981" y="18453447"/>
                  </a:lnTo>
                  <a:lnTo>
                    <a:pt x="32939199" y="18453447"/>
                  </a:lnTo>
                  <a:lnTo>
                    <a:pt x="32939199" y="144780"/>
                  </a:lnTo>
                  <a:close/>
                  <a:moveTo>
                    <a:pt x="144780" y="18453447"/>
                  </a:moveTo>
                  <a:lnTo>
                    <a:pt x="32939199" y="18453447"/>
                  </a:lnTo>
                  <a:lnTo>
                    <a:pt x="32939199" y="18598228"/>
                  </a:lnTo>
                  <a:lnTo>
                    <a:pt x="144780" y="18598228"/>
                  </a:lnTo>
                  <a:lnTo>
                    <a:pt x="144780" y="18453447"/>
                  </a:lnTo>
                  <a:close/>
                  <a:moveTo>
                    <a:pt x="32939199" y="0"/>
                  </a:moveTo>
                  <a:lnTo>
                    <a:pt x="33083981" y="0"/>
                  </a:lnTo>
                  <a:lnTo>
                    <a:pt x="33083981" y="144780"/>
                  </a:lnTo>
                  <a:lnTo>
                    <a:pt x="32939199" y="144780"/>
                  </a:lnTo>
                  <a:lnTo>
                    <a:pt x="3293919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939199" y="0"/>
                  </a:lnTo>
                  <a:lnTo>
                    <a:pt x="3293919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998888" y="2908671"/>
            <a:ext cx="11150875" cy="377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Clear Sans Regular"/>
              </a:rPr>
              <a:t>Please do NOT take something your grown-ups wouldn't want you to.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8172" y="1196713"/>
            <a:ext cx="1152673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4000" u="none">
                <a:solidFill>
                  <a:srgbClr val="000000"/>
                </a:solidFill>
                <a:latin typeface="Eczar SemiBold Bold"/>
              </a:rPr>
              <a:t>Things to note: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614" y="1028700"/>
            <a:ext cx="12249849" cy="9027186"/>
            <a:chOff x="0" y="0"/>
            <a:chExt cx="35159467" cy="2590979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5014687" cy="25765011"/>
            </a:xfrm>
            <a:custGeom>
              <a:avLst/>
              <a:gdLst/>
              <a:ahLst/>
              <a:cxnLst/>
              <a:rect l="l" t="t" r="r" b="b"/>
              <a:pathLst>
                <a:path w="35014687" h="25765011">
                  <a:moveTo>
                    <a:pt x="0" y="0"/>
                  </a:moveTo>
                  <a:lnTo>
                    <a:pt x="35014687" y="0"/>
                  </a:lnTo>
                  <a:lnTo>
                    <a:pt x="35014687" y="25765011"/>
                  </a:lnTo>
                  <a:lnTo>
                    <a:pt x="0" y="25765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5159466" cy="25909791"/>
            </a:xfrm>
            <a:custGeom>
              <a:avLst/>
              <a:gdLst/>
              <a:ahLst/>
              <a:cxnLst/>
              <a:rect l="l" t="t" r="r" b="b"/>
              <a:pathLst>
                <a:path w="35159466" h="25909791">
                  <a:moveTo>
                    <a:pt x="35014688" y="25765010"/>
                  </a:moveTo>
                  <a:lnTo>
                    <a:pt x="35159466" y="25765010"/>
                  </a:lnTo>
                  <a:lnTo>
                    <a:pt x="35159466" y="25909791"/>
                  </a:lnTo>
                  <a:lnTo>
                    <a:pt x="35014688" y="25909791"/>
                  </a:lnTo>
                  <a:lnTo>
                    <a:pt x="35014688" y="2576501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65010"/>
                  </a:lnTo>
                  <a:lnTo>
                    <a:pt x="0" y="25765010"/>
                  </a:lnTo>
                  <a:lnTo>
                    <a:pt x="0" y="144780"/>
                  </a:lnTo>
                  <a:close/>
                  <a:moveTo>
                    <a:pt x="0" y="25765010"/>
                  </a:moveTo>
                  <a:lnTo>
                    <a:pt x="144780" y="25765010"/>
                  </a:lnTo>
                  <a:lnTo>
                    <a:pt x="144780" y="25909791"/>
                  </a:lnTo>
                  <a:lnTo>
                    <a:pt x="0" y="25909791"/>
                  </a:lnTo>
                  <a:lnTo>
                    <a:pt x="0" y="25765010"/>
                  </a:lnTo>
                  <a:close/>
                  <a:moveTo>
                    <a:pt x="35014688" y="144780"/>
                  </a:moveTo>
                  <a:lnTo>
                    <a:pt x="35159466" y="144780"/>
                  </a:lnTo>
                  <a:lnTo>
                    <a:pt x="35159466" y="25765010"/>
                  </a:lnTo>
                  <a:lnTo>
                    <a:pt x="35014688" y="25765010"/>
                  </a:lnTo>
                  <a:lnTo>
                    <a:pt x="35014688" y="144780"/>
                  </a:lnTo>
                  <a:close/>
                  <a:moveTo>
                    <a:pt x="144780" y="25765010"/>
                  </a:moveTo>
                  <a:lnTo>
                    <a:pt x="35014688" y="25765010"/>
                  </a:lnTo>
                  <a:lnTo>
                    <a:pt x="35014688" y="25909791"/>
                  </a:lnTo>
                  <a:lnTo>
                    <a:pt x="144780" y="25909791"/>
                  </a:lnTo>
                  <a:lnTo>
                    <a:pt x="144780" y="25765010"/>
                  </a:lnTo>
                  <a:close/>
                  <a:moveTo>
                    <a:pt x="35014688" y="0"/>
                  </a:moveTo>
                  <a:lnTo>
                    <a:pt x="35159466" y="0"/>
                  </a:lnTo>
                  <a:lnTo>
                    <a:pt x="35159466" y="144780"/>
                  </a:lnTo>
                  <a:lnTo>
                    <a:pt x="35014688" y="144780"/>
                  </a:lnTo>
                  <a:lnTo>
                    <a:pt x="35014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014688" y="0"/>
                  </a:lnTo>
                  <a:lnTo>
                    <a:pt x="35014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8172" y="2058415"/>
            <a:ext cx="11526733" cy="7604929"/>
            <a:chOff x="0" y="0"/>
            <a:chExt cx="33083980" cy="21827636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32939201" cy="21682856"/>
            </a:xfrm>
            <a:custGeom>
              <a:avLst/>
              <a:gdLst/>
              <a:ahLst/>
              <a:cxnLst/>
              <a:rect l="l" t="t" r="r" b="b"/>
              <a:pathLst>
                <a:path w="32939201" h="21682856">
                  <a:moveTo>
                    <a:pt x="0" y="0"/>
                  </a:moveTo>
                  <a:lnTo>
                    <a:pt x="32939201" y="0"/>
                  </a:lnTo>
                  <a:lnTo>
                    <a:pt x="32939201" y="21682856"/>
                  </a:lnTo>
                  <a:lnTo>
                    <a:pt x="0" y="21682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3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3083981" cy="21827637"/>
            </a:xfrm>
            <a:custGeom>
              <a:avLst/>
              <a:gdLst/>
              <a:ahLst/>
              <a:cxnLst/>
              <a:rect l="l" t="t" r="r" b="b"/>
              <a:pathLst>
                <a:path w="33083981" h="21827637">
                  <a:moveTo>
                    <a:pt x="32939199" y="21682856"/>
                  </a:moveTo>
                  <a:lnTo>
                    <a:pt x="33083981" y="21682856"/>
                  </a:lnTo>
                  <a:lnTo>
                    <a:pt x="33083981" y="21827637"/>
                  </a:lnTo>
                  <a:lnTo>
                    <a:pt x="32939199" y="21827637"/>
                  </a:lnTo>
                  <a:lnTo>
                    <a:pt x="32939199" y="216828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82856"/>
                  </a:lnTo>
                  <a:lnTo>
                    <a:pt x="0" y="21682856"/>
                  </a:lnTo>
                  <a:lnTo>
                    <a:pt x="0" y="144780"/>
                  </a:lnTo>
                  <a:close/>
                  <a:moveTo>
                    <a:pt x="0" y="21682856"/>
                  </a:moveTo>
                  <a:lnTo>
                    <a:pt x="144780" y="21682856"/>
                  </a:lnTo>
                  <a:lnTo>
                    <a:pt x="144780" y="21827637"/>
                  </a:lnTo>
                  <a:lnTo>
                    <a:pt x="0" y="21827637"/>
                  </a:lnTo>
                  <a:lnTo>
                    <a:pt x="0" y="21682856"/>
                  </a:lnTo>
                  <a:close/>
                  <a:moveTo>
                    <a:pt x="32939199" y="144780"/>
                  </a:moveTo>
                  <a:lnTo>
                    <a:pt x="33083981" y="144780"/>
                  </a:lnTo>
                  <a:lnTo>
                    <a:pt x="33083981" y="21682856"/>
                  </a:lnTo>
                  <a:lnTo>
                    <a:pt x="32939199" y="21682856"/>
                  </a:lnTo>
                  <a:lnTo>
                    <a:pt x="32939199" y="144780"/>
                  </a:lnTo>
                  <a:close/>
                  <a:moveTo>
                    <a:pt x="144780" y="21682856"/>
                  </a:moveTo>
                  <a:lnTo>
                    <a:pt x="32939199" y="21682856"/>
                  </a:lnTo>
                  <a:lnTo>
                    <a:pt x="32939199" y="21827637"/>
                  </a:lnTo>
                  <a:lnTo>
                    <a:pt x="144780" y="21827637"/>
                  </a:lnTo>
                  <a:lnTo>
                    <a:pt x="144780" y="21682856"/>
                  </a:lnTo>
                  <a:close/>
                  <a:moveTo>
                    <a:pt x="32939199" y="0"/>
                  </a:moveTo>
                  <a:lnTo>
                    <a:pt x="33083981" y="0"/>
                  </a:lnTo>
                  <a:lnTo>
                    <a:pt x="33083981" y="144780"/>
                  </a:lnTo>
                  <a:lnTo>
                    <a:pt x="32939199" y="144780"/>
                  </a:lnTo>
                  <a:lnTo>
                    <a:pt x="3293919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939199" y="0"/>
                  </a:lnTo>
                  <a:lnTo>
                    <a:pt x="3293919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065093" y="2563240"/>
            <a:ext cx="11068596" cy="633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Clear Sans Regular"/>
              </a:rPr>
              <a:t>You may NOT take anything breakable, fragile or valuable--even if you think your grownups would be ok with it.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8172" y="1196713"/>
            <a:ext cx="1152673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4000" u="none">
                <a:solidFill>
                  <a:srgbClr val="000000"/>
                </a:solidFill>
                <a:latin typeface="Eczar SemiBold Bold"/>
              </a:rPr>
              <a:t>Things to note: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614" y="1028700"/>
            <a:ext cx="12249849" cy="9027186"/>
            <a:chOff x="0" y="0"/>
            <a:chExt cx="35159467" cy="2590979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5014687" cy="25765011"/>
            </a:xfrm>
            <a:custGeom>
              <a:avLst/>
              <a:gdLst/>
              <a:ahLst/>
              <a:cxnLst/>
              <a:rect l="l" t="t" r="r" b="b"/>
              <a:pathLst>
                <a:path w="35014687" h="25765011">
                  <a:moveTo>
                    <a:pt x="0" y="0"/>
                  </a:moveTo>
                  <a:lnTo>
                    <a:pt x="35014687" y="0"/>
                  </a:lnTo>
                  <a:lnTo>
                    <a:pt x="35014687" y="25765011"/>
                  </a:lnTo>
                  <a:lnTo>
                    <a:pt x="0" y="25765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5159466" cy="25909791"/>
            </a:xfrm>
            <a:custGeom>
              <a:avLst/>
              <a:gdLst/>
              <a:ahLst/>
              <a:cxnLst/>
              <a:rect l="l" t="t" r="r" b="b"/>
              <a:pathLst>
                <a:path w="35159466" h="25909791">
                  <a:moveTo>
                    <a:pt x="35014688" y="25765010"/>
                  </a:moveTo>
                  <a:lnTo>
                    <a:pt x="35159466" y="25765010"/>
                  </a:lnTo>
                  <a:lnTo>
                    <a:pt x="35159466" y="25909791"/>
                  </a:lnTo>
                  <a:lnTo>
                    <a:pt x="35014688" y="25909791"/>
                  </a:lnTo>
                  <a:lnTo>
                    <a:pt x="35014688" y="2576501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65010"/>
                  </a:lnTo>
                  <a:lnTo>
                    <a:pt x="0" y="25765010"/>
                  </a:lnTo>
                  <a:lnTo>
                    <a:pt x="0" y="144780"/>
                  </a:lnTo>
                  <a:close/>
                  <a:moveTo>
                    <a:pt x="0" y="25765010"/>
                  </a:moveTo>
                  <a:lnTo>
                    <a:pt x="144780" y="25765010"/>
                  </a:lnTo>
                  <a:lnTo>
                    <a:pt x="144780" y="25909791"/>
                  </a:lnTo>
                  <a:lnTo>
                    <a:pt x="0" y="25909791"/>
                  </a:lnTo>
                  <a:lnTo>
                    <a:pt x="0" y="25765010"/>
                  </a:lnTo>
                  <a:close/>
                  <a:moveTo>
                    <a:pt x="35014688" y="144780"/>
                  </a:moveTo>
                  <a:lnTo>
                    <a:pt x="35159466" y="144780"/>
                  </a:lnTo>
                  <a:lnTo>
                    <a:pt x="35159466" y="25765010"/>
                  </a:lnTo>
                  <a:lnTo>
                    <a:pt x="35014688" y="25765010"/>
                  </a:lnTo>
                  <a:lnTo>
                    <a:pt x="35014688" y="144780"/>
                  </a:lnTo>
                  <a:close/>
                  <a:moveTo>
                    <a:pt x="144780" y="25765010"/>
                  </a:moveTo>
                  <a:lnTo>
                    <a:pt x="35014688" y="25765010"/>
                  </a:lnTo>
                  <a:lnTo>
                    <a:pt x="35014688" y="25909791"/>
                  </a:lnTo>
                  <a:lnTo>
                    <a:pt x="144780" y="25909791"/>
                  </a:lnTo>
                  <a:lnTo>
                    <a:pt x="144780" y="25765010"/>
                  </a:lnTo>
                  <a:close/>
                  <a:moveTo>
                    <a:pt x="35014688" y="0"/>
                  </a:moveTo>
                  <a:lnTo>
                    <a:pt x="35159466" y="0"/>
                  </a:lnTo>
                  <a:lnTo>
                    <a:pt x="35159466" y="144780"/>
                  </a:lnTo>
                  <a:lnTo>
                    <a:pt x="35014688" y="144780"/>
                  </a:lnTo>
                  <a:lnTo>
                    <a:pt x="35014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014688" y="0"/>
                  </a:lnTo>
                  <a:lnTo>
                    <a:pt x="35014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8172" y="2058415"/>
            <a:ext cx="11526733" cy="7604929"/>
            <a:chOff x="0" y="0"/>
            <a:chExt cx="33083980" cy="21827636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32939201" cy="21682856"/>
            </a:xfrm>
            <a:custGeom>
              <a:avLst/>
              <a:gdLst/>
              <a:ahLst/>
              <a:cxnLst/>
              <a:rect l="l" t="t" r="r" b="b"/>
              <a:pathLst>
                <a:path w="32939201" h="21682856">
                  <a:moveTo>
                    <a:pt x="0" y="0"/>
                  </a:moveTo>
                  <a:lnTo>
                    <a:pt x="32939201" y="0"/>
                  </a:lnTo>
                  <a:lnTo>
                    <a:pt x="32939201" y="21682856"/>
                  </a:lnTo>
                  <a:lnTo>
                    <a:pt x="0" y="21682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3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3083981" cy="21827637"/>
            </a:xfrm>
            <a:custGeom>
              <a:avLst/>
              <a:gdLst/>
              <a:ahLst/>
              <a:cxnLst/>
              <a:rect l="l" t="t" r="r" b="b"/>
              <a:pathLst>
                <a:path w="33083981" h="21827637">
                  <a:moveTo>
                    <a:pt x="32939199" y="21682856"/>
                  </a:moveTo>
                  <a:lnTo>
                    <a:pt x="33083981" y="21682856"/>
                  </a:lnTo>
                  <a:lnTo>
                    <a:pt x="33083981" y="21827637"/>
                  </a:lnTo>
                  <a:lnTo>
                    <a:pt x="32939199" y="21827637"/>
                  </a:lnTo>
                  <a:lnTo>
                    <a:pt x="32939199" y="216828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82856"/>
                  </a:lnTo>
                  <a:lnTo>
                    <a:pt x="0" y="21682856"/>
                  </a:lnTo>
                  <a:lnTo>
                    <a:pt x="0" y="144780"/>
                  </a:lnTo>
                  <a:close/>
                  <a:moveTo>
                    <a:pt x="0" y="21682856"/>
                  </a:moveTo>
                  <a:lnTo>
                    <a:pt x="144780" y="21682856"/>
                  </a:lnTo>
                  <a:lnTo>
                    <a:pt x="144780" y="21827637"/>
                  </a:lnTo>
                  <a:lnTo>
                    <a:pt x="0" y="21827637"/>
                  </a:lnTo>
                  <a:lnTo>
                    <a:pt x="0" y="21682856"/>
                  </a:lnTo>
                  <a:close/>
                  <a:moveTo>
                    <a:pt x="32939199" y="144780"/>
                  </a:moveTo>
                  <a:lnTo>
                    <a:pt x="33083981" y="144780"/>
                  </a:lnTo>
                  <a:lnTo>
                    <a:pt x="33083981" y="21682856"/>
                  </a:lnTo>
                  <a:lnTo>
                    <a:pt x="32939199" y="21682856"/>
                  </a:lnTo>
                  <a:lnTo>
                    <a:pt x="32939199" y="144780"/>
                  </a:lnTo>
                  <a:close/>
                  <a:moveTo>
                    <a:pt x="144780" y="21682856"/>
                  </a:moveTo>
                  <a:lnTo>
                    <a:pt x="32939199" y="21682856"/>
                  </a:lnTo>
                  <a:lnTo>
                    <a:pt x="32939199" y="21827637"/>
                  </a:lnTo>
                  <a:lnTo>
                    <a:pt x="144780" y="21827637"/>
                  </a:lnTo>
                  <a:lnTo>
                    <a:pt x="144780" y="21682856"/>
                  </a:lnTo>
                  <a:close/>
                  <a:moveTo>
                    <a:pt x="32939199" y="0"/>
                  </a:moveTo>
                  <a:lnTo>
                    <a:pt x="33083981" y="0"/>
                  </a:lnTo>
                  <a:lnTo>
                    <a:pt x="33083981" y="144780"/>
                  </a:lnTo>
                  <a:lnTo>
                    <a:pt x="32939199" y="144780"/>
                  </a:lnTo>
                  <a:lnTo>
                    <a:pt x="3293919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939199" y="0"/>
                  </a:lnTo>
                  <a:lnTo>
                    <a:pt x="3293919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065093" y="3839590"/>
            <a:ext cx="11068596" cy="377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Clear Sans Regular"/>
              </a:rPr>
              <a:t>I will say the name of the book, the object and then GO!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8172" y="1196713"/>
            <a:ext cx="1152673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4000" u="none">
                <a:solidFill>
                  <a:srgbClr val="000000"/>
                </a:solidFill>
                <a:latin typeface="Eczar SemiBold Bold"/>
              </a:rPr>
              <a:t>Things to note: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614" y="1028700"/>
            <a:ext cx="12249849" cy="9027186"/>
            <a:chOff x="0" y="0"/>
            <a:chExt cx="35159467" cy="2590979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5014687" cy="25765011"/>
            </a:xfrm>
            <a:custGeom>
              <a:avLst/>
              <a:gdLst/>
              <a:ahLst/>
              <a:cxnLst/>
              <a:rect l="l" t="t" r="r" b="b"/>
              <a:pathLst>
                <a:path w="35014687" h="25765011">
                  <a:moveTo>
                    <a:pt x="0" y="0"/>
                  </a:moveTo>
                  <a:lnTo>
                    <a:pt x="35014687" y="0"/>
                  </a:lnTo>
                  <a:lnTo>
                    <a:pt x="35014687" y="25765011"/>
                  </a:lnTo>
                  <a:lnTo>
                    <a:pt x="0" y="25765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5159466" cy="25909791"/>
            </a:xfrm>
            <a:custGeom>
              <a:avLst/>
              <a:gdLst/>
              <a:ahLst/>
              <a:cxnLst/>
              <a:rect l="l" t="t" r="r" b="b"/>
              <a:pathLst>
                <a:path w="35159466" h="25909791">
                  <a:moveTo>
                    <a:pt x="35014688" y="25765010"/>
                  </a:moveTo>
                  <a:lnTo>
                    <a:pt x="35159466" y="25765010"/>
                  </a:lnTo>
                  <a:lnTo>
                    <a:pt x="35159466" y="25909791"/>
                  </a:lnTo>
                  <a:lnTo>
                    <a:pt x="35014688" y="25909791"/>
                  </a:lnTo>
                  <a:lnTo>
                    <a:pt x="35014688" y="2576501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65010"/>
                  </a:lnTo>
                  <a:lnTo>
                    <a:pt x="0" y="25765010"/>
                  </a:lnTo>
                  <a:lnTo>
                    <a:pt x="0" y="144780"/>
                  </a:lnTo>
                  <a:close/>
                  <a:moveTo>
                    <a:pt x="0" y="25765010"/>
                  </a:moveTo>
                  <a:lnTo>
                    <a:pt x="144780" y="25765010"/>
                  </a:lnTo>
                  <a:lnTo>
                    <a:pt x="144780" y="25909791"/>
                  </a:lnTo>
                  <a:lnTo>
                    <a:pt x="0" y="25909791"/>
                  </a:lnTo>
                  <a:lnTo>
                    <a:pt x="0" y="25765010"/>
                  </a:lnTo>
                  <a:close/>
                  <a:moveTo>
                    <a:pt x="35014688" y="144780"/>
                  </a:moveTo>
                  <a:lnTo>
                    <a:pt x="35159466" y="144780"/>
                  </a:lnTo>
                  <a:lnTo>
                    <a:pt x="35159466" y="25765010"/>
                  </a:lnTo>
                  <a:lnTo>
                    <a:pt x="35014688" y="25765010"/>
                  </a:lnTo>
                  <a:lnTo>
                    <a:pt x="35014688" y="144780"/>
                  </a:lnTo>
                  <a:close/>
                  <a:moveTo>
                    <a:pt x="144780" y="25765010"/>
                  </a:moveTo>
                  <a:lnTo>
                    <a:pt x="35014688" y="25765010"/>
                  </a:lnTo>
                  <a:lnTo>
                    <a:pt x="35014688" y="25909791"/>
                  </a:lnTo>
                  <a:lnTo>
                    <a:pt x="144780" y="25909791"/>
                  </a:lnTo>
                  <a:lnTo>
                    <a:pt x="144780" y="25765010"/>
                  </a:lnTo>
                  <a:close/>
                  <a:moveTo>
                    <a:pt x="35014688" y="0"/>
                  </a:moveTo>
                  <a:lnTo>
                    <a:pt x="35159466" y="0"/>
                  </a:lnTo>
                  <a:lnTo>
                    <a:pt x="35159466" y="144780"/>
                  </a:lnTo>
                  <a:lnTo>
                    <a:pt x="35014688" y="144780"/>
                  </a:lnTo>
                  <a:lnTo>
                    <a:pt x="35014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014688" y="0"/>
                  </a:lnTo>
                  <a:lnTo>
                    <a:pt x="35014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8172" y="2058415"/>
            <a:ext cx="11526733" cy="7604929"/>
            <a:chOff x="0" y="0"/>
            <a:chExt cx="33083980" cy="21827636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32939201" cy="21682856"/>
            </a:xfrm>
            <a:custGeom>
              <a:avLst/>
              <a:gdLst/>
              <a:ahLst/>
              <a:cxnLst/>
              <a:rect l="l" t="t" r="r" b="b"/>
              <a:pathLst>
                <a:path w="32939201" h="21682856">
                  <a:moveTo>
                    <a:pt x="0" y="0"/>
                  </a:moveTo>
                  <a:lnTo>
                    <a:pt x="32939201" y="0"/>
                  </a:lnTo>
                  <a:lnTo>
                    <a:pt x="32939201" y="21682856"/>
                  </a:lnTo>
                  <a:lnTo>
                    <a:pt x="0" y="21682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3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3083981" cy="21827637"/>
            </a:xfrm>
            <a:custGeom>
              <a:avLst/>
              <a:gdLst/>
              <a:ahLst/>
              <a:cxnLst/>
              <a:rect l="l" t="t" r="r" b="b"/>
              <a:pathLst>
                <a:path w="33083981" h="21827637">
                  <a:moveTo>
                    <a:pt x="32939199" y="21682856"/>
                  </a:moveTo>
                  <a:lnTo>
                    <a:pt x="33083981" y="21682856"/>
                  </a:lnTo>
                  <a:lnTo>
                    <a:pt x="33083981" y="21827637"/>
                  </a:lnTo>
                  <a:lnTo>
                    <a:pt x="32939199" y="21827637"/>
                  </a:lnTo>
                  <a:lnTo>
                    <a:pt x="32939199" y="216828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82856"/>
                  </a:lnTo>
                  <a:lnTo>
                    <a:pt x="0" y="21682856"/>
                  </a:lnTo>
                  <a:lnTo>
                    <a:pt x="0" y="144780"/>
                  </a:lnTo>
                  <a:close/>
                  <a:moveTo>
                    <a:pt x="0" y="21682856"/>
                  </a:moveTo>
                  <a:lnTo>
                    <a:pt x="144780" y="21682856"/>
                  </a:lnTo>
                  <a:lnTo>
                    <a:pt x="144780" y="21827637"/>
                  </a:lnTo>
                  <a:lnTo>
                    <a:pt x="0" y="21827637"/>
                  </a:lnTo>
                  <a:lnTo>
                    <a:pt x="0" y="21682856"/>
                  </a:lnTo>
                  <a:close/>
                  <a:moveTo>
                    <a:pt x="32939199" y="144780"/>
                  </a:moveTo>
                  <a:lnTo>
                    <a:pt x="33083981" y="144780"/>
                  </a:lnTo>
                  <a:lnTo>
                    <a:pt x="33083981" y="21682856"/>
                  </a:lnTo>
                  <a:lnTo>
                    <a:pt x="32939199" y="21682856"/>
                  </a:lnTo>
                  <a:lnTo>
                    <a:pt x="32939199" y="144780"/>
                  </a:lnTo>
                  <a:close/>
                  <a:moveTo>
                    <a:pt x="144780" y="21682856"/>
                  </a:moveTo>
                  <a:lnTo>
                    <a:pt x="32939199" y="21682856"/>
                  </a:lnTo>
                  <a:lnTo>
                    <a:pt x="32939199" y="21827637"/>
                  </a:lnTo>
                  <a:lnTo>
                    <a:pt x="144780" y="21827637"/>
                  </a:lnTo>
                  <a:lnTo>
                    <a:pt x="144780" y="21682856"/>
                  </a:lnTo>
                  <a:close/>
                  <a:moveTo>
                    <a:pt x="32939199" y="0"/>
                  </a:moveTo>
                  <a:lnTo>
                    <a:pt x="33083981" y="0"/>
                  </a:lnTo>
                  <a:lnTo>
                    <a:pt x="33083981" y="144780"/>
                  </a:lnTo>
                  <a:lnTo>
                    <a:pt x="32939199" y="144780"/>
                  </a:lnTo>
                  <a:lnTo>
                    <a:pt x="3293919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939199" y="0"/>
                  </a:lnTo>
                  <a:lnTo>
                    <a:pt x="3293919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065093" y="3839590"/>
            <a:ext cx="11068596" cy="377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Clear Sans Regular"/>
              </a:rPr>
              <a:t>Do NOT leave before the word "GO" or you are disqualified.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8172" y="1196713"/>
            <a:ext cx="1152673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4000" u="none">
                <a:solidFill>
                  <a:srgbClr val="000000"/>
                </a:solidFill>
                <a:latin typeface="Eczar SemiBold Bold"/>
              </a:rPr>
              <a:t>Things to note: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614" y="1028700"/>
            <a:ext cx="12249849" cy="9027186"/>
            <a:chOff x="0" y="0"/>
            <a:chExt cx="35159467" cy="2590979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5014687" cy="25765011"/>
            </a:xfrm>
            <a:custGeom>
              <a:avLst/>
              <a:gdLst/>
              <a:ahLst/>
              <a:cxnLst/>
              <a:rect l="l" t="t" r="r" b="b"/>
              <a:pathLst>
                <a:path w="35014687" h="25765011">
                  <a:moveTo>
                    <a:pt x="0" y="0"/>
                  </a:moveTo>
                  <a:lnTo>
                    <a:pt x="35014687" y="0"/>
                  </a:lnTo>
                  <a:lnTo>
                    <a:pt x="35014687" y="25765011"/>
                  </a:lnTo>
                  <a:lnTo>
                    <a:pt x="0" y="25765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5159466" cy="25909791"/>
            </a:xfrm>
            <a:custGeom>
              <a:avLst/>
              <a:gdLst/>
              <a:ahLst/>
              <a:cxnLst/>
              <a:rect l="l" t="t" r="r" b="b"/>
              <a:pathLst>
                <a:path w="35159466" h="25909791">
                  <a:moveTo>
                    <a:pt x="35014688" y="25765010"/>
                  </a:moveTo>
                  <a:lnTo>
                    <a:pt x="35159466" y="25765010"/>
                  </a:lnTo>
                  <a:lnTo>
                    <a:pt x="35159466" y="25909791"/>
                  </a:lnTo>
                  <a:lnTo>
                    <a:pt x="35014688" y="25909791"/>
                  </a:lnTo>
                  <a:lnTo>
                    <a:pt x="35014688" y="2576501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65010"/>
                  </a:lnTo>
                  <a:lnTo>
                    <a:pt x="0" y="25765010"/>
                  </a:lnTo>
                  <a:lnTo>
                    <a:pt x="0" y="144780"/>
                  </a:lnTo>
                  <a:close/>
                  <a:moveTo>
                    <a:pt x="0" y="25765010"/>
                  </a:moveTo>
                  <a:lnTo>
                    <a:pt x="144780" y="25765010"/>
                  </a:lnTo>
                  <a:lnTo>
                    <a:pt x="144780" y="25909791"/>
                  </a:lnTo>
                  <a:lnTo>
                    <a:pt x="0" y="25909791"/>
                  </a:lnTo>
                  <a:lnTo>
                    <a:pt x="0" y="25765010"/>
                  </a:lnTo>
                  <a:close/>
                  <a:moveTo>
                    <a:pt x="35014688" y="144780"/>
                  </a:moveTo>
                  <a:lnTo>
                    <a:pt x="35159466" y="144780"/>
                  </a:lnTo>
                  <a:lnTo>
                    <a:pt x="35159466" y="25765010"/>
                  </a:lnTo>
                  <a:lnTo>
                    <a:pt x="35014688" y="25765010"/>
                  </a:lnTo>
                  <a:lnTo>
                    <a:pt x="35014688" y="144780"/>
                  </a:lnTo>
                  <a:close/>
                  <a:moveTo>
                    <a:pt x="144780" y="25765010"/>
                  </a:moveTo>
                  <a:lnTo>
                    <a:pt x="35014688" y="25765010"/>
                  </a:lnTo>
                  <a:lnTo>
                    <a:pt x="35014688" y="25909791"/>
                  </a:lnTo>
                  <a:lnTo>
                    <a:pt x="144780" y="25909791"/>
                  </a:lnTo>
                  <a:lnTo>
                    <a:pt x="144780" y="25765010"/>
                  </a:lnTo>
                  <a:close/>
                  <a:moveTo>
                    <a:pt x="35014688" y="0"/>
                  </a:moveTo>
                  <a:lnTo>
                    <a:pt x="35159466" y="0"/>
                  </a:lnTo>
                  <a:lnTo>
                    <a:pt x="35159466" y="144780"/>
                  </a:lnTo>
                  <a:lnTo>
                    <a:pt x="35014688" y="144780"/>
                  </a:lnTo>
                  <a:lnTo>
                    <a:pt x="35014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014688" y="0"/>
                  </a:lnTo>
                  <a:lnTo>
                    <a:pt x="35014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8172" y="2058415"/>
            <a:ext cx="11526733" cy="7604929"/>
            <a:chOff x="0" y="0"/>
            <a:chExt cx="33083980" cy="21827636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32939201" cy="21682856"/>
            </a:xfrm>
            <a:custGeom>
              <a:avLst/>
              <a:gdLst/>
              <a:ahLst/>
              <a:cxnLst/>
              <a:rect l="l" t="t" r="r" b="b"/>
              <a:pathLst>
                <a:path w="32939201" h="21682856">
                  <a:moveTo>
                    <a:pt x="0" y="0"/>
                  </a:moveTo>
                  <a:lnTo>
                    <a:pt x="32939201" y="0"/>
                  </a:lnTo>
                  <a:lnTo>
                    <a:pt x="32939201" y="21682856"/>
                  </a:lnTo>
                  <a:lnTo>
                    <a:pt x="0" y="21682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3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3083981" cy="21827637"/>
            </a:xfrm>
            <a:custGeom>
              <a:avLst/>
              <a:gdLst/>
              <a:ahLst/>
              <a:cxnLst/>
              <a:rect l="l" t="t" r="r" b="b"/>
              <a:pathLst>
                <a:path w="33083981" h="21827637">
                  <a:moveTo>
                    <a:pt x="32939199" y="21682856"/>
                  </a:moveTo>
                  <a:lnTo>
                    <a:pt x="33083981" y="21682856"/>
                  </a:lnTo>
                  <a:lnTo>
                    <a:pt x="33083981" y="21827637"/>
                  </a:lnTo>
                  <a:lnTo>
                    <a:pt x="32939199" y="21827637"/>
                  </a:lnTo>
                  <a:lnTo>
                    <a:pt x="32939199" y="216828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82856"/>
                  </a:lnTo>
                  <a:lnTo>
                    <a:pt x="0" y="21682856"/>
                  </a:lnTo>
                  <a:lnTo>
                    <a:pt x="0" y="144780"/>
                  </a:lnTo>
                  <a:close/>
                  <a:moveTo>
                    <a:pt x="0" y="21682856"/>
                  </a:moveTo>
                  <a:lnTo>
                    <a:pt x="144780" y="21682856"/>
                  </a:lnTo>
                  <a:lnTo>
                    <a:pt x="144780" y="21827637"/>
                  </a:lnTo>
                  <a:lnTo>
                    <a:pt x="0" y="21827637"/>
                  </a:lnTo>
                  <a:lnTo>
                    <a:pt x="0" y="21682856"/>
                  </a:lnTo>
                  <a:close/>
                  <a:moveTo>
                    <a:pt x="32939199" y="144780"/>
                  </a:moveTo>
                  <a:lnTo>
                    <a:pt x="33083981" y="144780"/>
                  </a:lnTo>
                  <a:lnTo>
                    <a:pt x="33083981" y="21682856"/>
                  </a:lnTo>
                  <a:lnTo>
                    <a:pt x="32939199" y="21682856"/>
                  </a:lnTo>
                  <a:lnTo>
                    <a:pt x="32939199" y="144780"/>
                  </a:lnTo>
                  <a:close/>
                  <a:moveTo>
                    <a:pt x="144780" y="21682856"/>
                  </a:moveTo>
                  <a:lnTo>
                    <a:pt x="32939199" y="21682856"/>
                  </a:lnTo>
                  <a:lnTo>
                    <a:pt x="32939199" y="21827637"/>
                  </a:lnTo>
                  <a:lnTo>
                    <a:pt x="144780" y="21827637"/>
                  </a:lnTo>
                  <a:lnTo>
                    <a:pt x="144780" y="21682856"/>
                  </a:lnTo>
                  <a:close/>
                  <a:moveTo>
                    <a:pt x="32939199" y="0"/>
                  </a:moveTo>
                  <a:lnTo>
                    <a:pt x="33083981" y="0"/>
                  </a:lnTo>
                  <a:lnTo>
                    <a:pt x="33083981" y="144780"/>
                  </a:lnTo>
                  <a:lnTo>
                    <a:pt x="32939199" y="144780"/>
                  </a:lnTo>
                  <a:lnTo>
                    <a:pt x="3293919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939199" y="0"/>
                  </a:lnTo>
                  <a:lnTo>
                    <a:pt x="3293919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065093" y="3839590"/>
            <a:ext cx="11068596" cy="377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Clear Sans Regular"/>
              </a:rPr>
              <a:t>Find the item, bring it back and hold it up to the screen.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8172" y="1196713"/>
            <a:ext cx="1152673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4000" u="none">
                <a:solidFill>
                  <a:srgbClr val="000000"/>
                </a:solidFill>
                <a:latin typeface="Eczar SemiBold Bold"/>
              </a:rPr>
              <a:t>Things to note: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3609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5366193" y="2044491"/>
            <a:ext cx="7497018" cy="6765084"/>
          </a:xfrm>
          <a:prstGeom prst="rect">
            <a:avLst/>
          </a:prstGeom>
          <a:solidFill>
            <a:srgbClr val="FE353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03503" y="2396785"/>
            <a:ext cx="4680995" cy="5750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3609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5366193" y="2044491"/>
            <a:ext cx="7497018" cy="6765084"/>
          </a:xfrm>
          <a:prstGeom prst="rect">
            <a:avLst/>
          </a:prstGeom>
          <a:solidFill>
            <a:srgbClr val="FE353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72877" y="2458427"/>
            <a:ext cx="3942246" cy="53701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Custom</PresentationFormat>
  <Paragraphs>50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Clear Sans Regular</vt:lpstr>
      <vt:lpstr>Eczar SemiBold</vt:lpstr>
      <vt:lpstr>Arial</vt:lpstr>
      <vt:lpstr>Eczar SemiBold Bold</vt:lpstr>
      <vt:lpstr>Calibri</vt:lpstr>
      <vt:lpstr>Clear Sans Regular Bold</vt:lpstr>
      <vt:lpstr>Nickainley Bold</vt:lpstr>
      <vt:lpstr>Libre Baskerville</vt:lpstr>
      <vt:lpstr>Libre Baskerville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Ladybug 2020 Home Scavenger Hunt</dc:title>
  <dc:creator>Dutcher, Deborah</dc:creator>
  <cp:lastModifiedBy>Dutcher, Deborah</cp:lastModifiedBy>
  <cp:revision>2</cp:revision>
  <dcterms:created xsi:type="dcterms:W3CDTF">2006-08-16T00:00:00Z</dcterms:created>
  <dcterms:modified xsi:type="dcterms:W3CDTF">2021-02-01T19:10:52Z</dcterms:modified>
  <dc:identifier>DAESYp3S5Ac</dc:identifier>
</cp:coreProperties>
</file>